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3"/>
    <p:sldMasterId id="2147483758" r:id="rId4"/>
    <p:sldMasterId id="2147483771" r:id="rId5"/>
  </p:sldMasterIdLst>
  <p:notesMasterIdLst>
    <p:notesMasterId r:id="rId38"/>
  </p:notesMasterIdLst>
  <p:sldIdLst>
    <p:sldId id="259" r:id="rId6"/>
    <p:sldId id="260" r:id="rId7"/>
    <p:sldId id="427" r:id="rId8"/>
    <p:sldId id="429" r:id="rId9"/>
    <p:sldId id="262" r:id="rId10"/>
    <p:sldId id="417" r:id="rId11"/>
    <p:sldId id="414" r:id="rId12"/>
    <p:sldId id="430" r:id="rId13"/>
    <p:sldId id="263" r:id="rId14"/>
    <p:sldId id="449" r:id="rId15"/>
    <p:sldId id="285" r:id="rId16"/>
    <p:sldId id="450" r:id="rId17"/>
    <p:sldId id="418" r:id="rId18"/>
    <p:sldId id="431" r:id="rId19"/>
    <p:sldId id="402" r:id="rId20"/>
    <p:sldId id="432" r:id="rId21"/>
    <p:sldId id="451" r:id="rId22"/>
    <p:sldId id="434" r:id="rId23"/>
    <p:sldId id="287" r:id="rId24"/>
    <p:sldId id="266" r:id="rId25"/>
    <p:sldId id="435" r:id="rId26"/>
    <p:sldId id="436" r:id="rId27"/>
    <p:sldId id="270" r:id="rId28"/>
    <p:sldId id="447" r:id="rId29"/>
    <p:sldId id="438" r:id="rId30"/>
    <p:sldId id="440" r:id="rId31"/>
    <p:sldId id="444" r:id="rId32"/>
    <p:sldId id="445" r:id="rId33"/>
    <p:sldId id="441" r:id="rId34"/>
    <p:sldId id="294" r:id="rId35"/>
    <p:sldId id="446" r:id="rId36"/>
    <p:sldId id="40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753653-F0CF-4584-B3C1-51C1D0F2BBB4}">
          <p14:sldIdLst>
            <p14:sldId id="259"/>
            <p14:sldId id="260"/>
            <p14:sldId id="427"/>
            <p14:sldId id="429"/>
            <p14:sldId id="262"/>
            <p14:sldId id="417"/>
            <p14:sldId id="414"/>
            <p14:sldId id="430"/>
            <p14:sldId id="263"/>
            <p14:sldId id="449"/>
            <p14:sldId id="285"/>
            <p14:sldId id="450"/>
            <p14:sldId id="418"/>
            <p14:sldId id="431"/>
            <p14:sldId id="402"/>
            <p14:sldId id="432"/>
            <p14:sldId id="451"/>
            <p14:sldId id="434"/>
            <p14:sldId id="287"/>
            <p14:sldId id="266"/>
            <p14:sldId id="435"/>
            <p14:sldId id="436"/>
            <p14:sldId id="270"/>
            <p14:sldId id="447"/>
            <p14:sldId id="438"/>
            <p14:sldId id="440"/>
            <p14:sldId id="444"/>
            <p14:sldId id="445"/>
            <p14:sldId id="441"/>
            <p14:sldId id="294"/>
            <p14:sldId id="446"/>
            <p14:sldId id="4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246F6-DE92-45DB-8DD3-09716D86808E}" v="1" dt="2023-11-21T18:51:35.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3072" autoAdjust="0"/>
  </p:normalViewPr>
  <p:slideViewPr>
    <p:cSldViewPr snapToGrid="0">
      <p:cViewPr varScale="1">
        <p:scale>
          <a:sx n="103" d="100"/>
          <a:sy n="103"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ackson" userId="b3e839f4b8bb0973" providerId="LiveId" clId="{A502B074-9406-4895-AC94-973C3D65F448}"/>
    <pc:docChg chg="undo custSel delSld modSld sldOrd modSection">
      <pc:chgData name="Rachel Jackson" userId="b3e839f4b8bb0973" providerId="LiveId" clId="{A502B074-9406-4895-AC94-973C3D65F448}" dt="2023-09-05T11:55:06.173" v="658" actId="20577"/>
      <pc:docMkLst>
        <pc:docMk/>
      </pc:docMkLst>
      <pc:sldChg chg="addSp delSp modSp mod modTransition modAnim">
        <pc:chgData name="Rachel Jackson" userId="b3e839f4b8bb0973" providerId="LiveId" clId="{A502B074-9406-4895-AC94-973C3D65F448}" dt="2023-09-04T12:38:49.846" v="448"/>
        <pc:sldMkLst>
          <pc:docMk/>
          <pc:sldMk cId="2713310492" sldId="259"/>
        </pc:sldMkLst>
        <pc:spChg chg="del mod">
          <ac:chgData name="Rachel Jackson" userId="b3e839f4b8bb0973" providerId="LiveId" clId="{A502B074-9406-4895-AC94-973C3D65F448}" dt="2023-08-30T15:56:07.626" v="27"/>
          <ac:spMkLst>
            <pc:docMk/>
            <pc:sldMk cId="2713310492" sldId="259"/>
            <ac:spMk id="2" creationId="{2251EB9C-B582-ABDC-5D74-28616A23D1D6}"/>
          </ac:spMkLst>
        </pc:spChg>
        <pc:picChg chg="add del mod">
          <ac:chgData name="Rachel Jackson" userId="b3e839f4b8bb0973" providerId="LiveId" clId="{A502B074-9406-4895-AC94-973C3D65F448}" dt="2023-09-04T12:38:04.787" v="444"/>
          <ac:picMkLst>
            <pc:docMk/>
            <pc:sldMk cId="2713310492" sldId="259"/>
            <ac:picMk id="7" creationId="{8323D1C3-C382-D275-FE01-EA8B51B39C7F}"/>
          </ac:picMkLst>
        </pc:picChg>
        <pc:picChg chg="add del mod ord">
          <ac:chgData name="Rachel Jackson" userId="b3e839f4b8bb0973" providerId="LiveId" clId="{A502B074-9406-4895-AC94-973C3D65F448}" dt="2023-09-04T12:38:27.409" v="445"/>
          <ac:picMkLst>
            <pc:docMk/>
            <pc:sldMk cId="2713310492" sldId="259"/>
            <ac:picMk id="12" creationId="{7629A0FA-8173-F538-F88F-9F49A7C8668A}"/>
          </ac:picMkLst>
        </pc:picChg>
        <pc:picChg chg="add del mod">
          <ac:chgData name="Rachel Jackson" userId="b3e839f4b8bb0973" providerId="LiveId" clId="{A502B074-9406-4895-AC94-973C3D65F448}" dt="2023-09-04T12:38:41.566" v="447"/>
          <ac:picMkLst>
            <pc:docMk/>
            <pc:sldMk cId="2713310492" sldId="259"/>
            <ac:picMk id="13" creationId="{43AE3853-12E0-C51B-4EBC-7360115F5B5D}"/>
          </ac:picMkLst>
        </pc:picChg>
        <pc:picChg chg="add del mod ord">
          <ac:chgData name="Rachel Jackson" userId="b3e839f4b8bb0973" providerId="LiveId" clId="{A502B074-9406-4895-AC94-973C3D65F448}" dt="2023-09-04T12:38:49.846" v="448"/>
          <ac:picMkLst>
            <pc:docMk/>
            <pc:sldMk cId="2713310492" sldId="259"/>
            <ac:picMk id="16" creationId="{2F7E2919-937E-4CA1-E638-125DC2F971F5}"/>
          </ac:picMkLst>
        </pc:picChg>
        <pc:picChg chg="add mod">
          <ac:chgData name="Rachel Jackson" userId="b3e839f4b8bb0973" providerId="LiveId" clId="{A502B074-9406-4895-AC94-973C3D65F448}" dt="2023-09-04T12:38:49.846" v="448"/>
          <ac:picMkLst>
            <pc:docMk/>
            <pc:sldMk cId="2713310492" sldId="259"/>
            <ac:picMk id="17" creationId="{C8C60EF2-6583-88C0-90C8-7A2359E77B47}"/>
          </ac:picMkLst>
        </pc:picChg>
      </pc:sldChg>
      <pc:sldChg chg="addSp delSp modSp mod modTransition modAnim">
        <pc:chgData name="Rachel Jackson" userId="b3e839f4b8bb0973" providerId="LiveId" clId="{A502B074-9406-4895-AC94-973C3D65F448}" dt="2023-09-04T12:43:24.683" v="458"/>
        <pc:sldMkLst>
          <pc:docMk/>
          <pc:sldMk cId="645523018" sldId="260"/>
        </pc:sldMkLst>
        <pc:picChg chg="add del mod">
          <ac:chgData name="Rachel Jackson" userId="b3e839f4b8bb0973" providerId="LiveId" clId="{A502B074-9406-4895-AC94-973C3D65F448}" dt="2023-09-04T12:40:33.468" v="451"/>
          <ac:picMkLst>
            <pc:docMk/>
            <pc:sldMk cId="645523018" sldId="260"/>
            <ac:picMk id="21" creationId="{DD091EAA-66D8-F6C8-B405-D35DDB394559}"/>
          </ac:picMkLst>
        </pc:picChg>
        <pc:picChg chg="add del mod ord">
          <ac:chgData name="Rachel Jackson" userId="b3e839f4b8bb0973" providerId="LiveId" clId="{A502B074-9406-4895-AC94-973C3D65F448}" dt="2023-09-04T12:40:56.569" v="452"/>
          <ac:picMkLst>
            <pc:docMk/>
            <pc:sldMk cId="645523018" sldId="260"/>
            <ac:picMk id="24" creationId="{A4590DBF-D1D3-D846-7F68-0E7A20AEB924}"/>
          </ac:picMkLst>
        </pc:picChg>
        <pc:picChg chg="add del mod">
          <ac:chgData name="Rachel Jackson" userId="b3e839f4b8bb0973" providerId="LiveId" clId="{A502B074-9406-4895-AC94-973C3D65F448}" dt="2023-09-04T12:41:02.017" v="454"/>
          <ac:picMkLst>
            <pc:docMk/>
            <pc:sldMk cId="645523018" sldId="260"/>
            <ac:picMk id="25" creationId="{21BE9A05-58A7-7A0A-FCCA-D1733D261003}"/>
          </ac:picMkLst>
        </pc:picChg>
        <pc:picChg chg="add del mod ord">
          <ac:chgData name="Rachel Jackson" userId="b3e839f4b8bb0973" providerId="LiveId" clId="{A502B074-9406-4895-AC94-973C3D65F448}" dt="2023-09-04T12:42:04.832" v="455"/>
          <ac:picMkLst>
            <pc:docMk/>
            <pc:sldMk cId="645523018" sldId="260"/>
            <ac:picMk id="28" creationId="{F2BBBFFF-63F1-C89F-9FE6-D4E23639E884}"/>
          </ac:picMkLst>
        </pc:picChg>
        <pc:picChg chg="add del mod">
          <ac:chgData name="Rachel Jackson" userId="b3e839f4b8bb0973" providerId="LiveId" clId="{A502B074-9406-4895-AC94-973C3D65F448}" dt="2023-09-04T12:42:09.965" v="457"/>
          <ac:picMkLst>
            <pc:docMk/>
            <pc:sldMk cId="645523018" sldId="260"/>
            <ac:picMk id="29" creationId="{35D14D90-184F-D3DB-9359-CA24E9169AA6}"/>
          </ac:picMkLst>
        </pc:picChg>
        <pc:picChg chg="add del mod ord">
          <ac:chgData name="Rachel Jackson" userId="b3e839f4b8bb0973" providerId="LiveId" clId="{A502B074-9406-4895-AC94-973C3D65F448}" dt="2023-09-04T12:43:24.683" v="458"/>
          <ac:picMkLst>
            <pc:docMk/>
            <pc:sldMk cId="645523018" sldId="260"/>
            <ac:picMk id="32" creationId="{CA42554E-F2B5-4ABF-060D-2F320A525A30}"/>
          </ac:picMkLst>
        </pc:picChg>
        <pc:picChg chg="add mod">
          <ac:chgData name="Rachel Jackson" userId="b3e839f4b8bb0973" providerId="LiveId" clId="{A502B074-9406-4895-AC94-973C3D65F448}" dt="2023-09-04T12:43:24.683" v="458"/>
          <ac:picMkLst>
            <pc:docMk/>
            <pc:sldMk cId="645523018" sldId="260"/>
            <ac:picMk id="33" creationId="{6C4B2BC6-322B-97B8-DFBD-0C444FD7FB2E}"/>
          </ac:picMkLst>
        </pc:picChg>
      </pc:sldChg>
      <pc:sldChg chg="del ord">
        <pc:chgData name="Rachel Jackson" userId="b3e839f4b8bb0973" providerId="LiveId" clId="{A502B074-9406-4895-AC94-973C3D65F448}" dt="2023-08-30T15:54:21.114" v="18" actId="2696"/>
        <pc:sldMkLst>
          <pc:docMk/>
          <pc:sldMk cId="4021400173" sldId="261"/>
        </pc:sldMkLst>
      </pc:sldChg>
      <pc:sldChg chg="addSp modSp mod modTransition">
        <pc:chgData name="Rachel Jackson" userId="b3e839f4b8bb0973" providerId="LiveId" clId="{A502B074-9406-4895-AC94-973C3D65F448}" dt="2023-09-04T12:48:45.758" v="464"/>
        <pc:sldMkLst>
          <pc:docMk/>
          <pc:sldMk cId="3928771294" sldId="262"/>
        </pc:sldMkLst>
        <pc:spChg chg="mod">
          <ac:chgData name="Rachel Jackson" userId="b3e839f4b8bb0973" providerId="LiveId" clId="{A502B074-9406-4895-AC94-973C3D65F448}" dt="2023-08-30T15:58:58.180" v="39" actId="207"/>
          <ac:spMkLst>
            <pc:docMk/>
            <pc:sldMk cId="3928771294" sldId="262"/>
            <ac:spMk id="2" creationId="{BAE957A7-37B8-8194-6C54-D5A236B400A2}"/>
          </ac:spMkLst>
        </pc:spChg>
        <pc:picChg chg="add mod">
          <ac:chgData name="Rachel Jackson" userId="b3e839f4b8bb0973" providerId="LiveId" clId="{A502B074-9406-4895-AC94-973C3D65F448}" dt="2023-09-04T12:48:45.758" v="464"/>
          <ac:picMkLst>
            <pc:docMk/>
            <pc:sldMk cId="3928771294" sldId="262"/>
            <ac:picMk id="6" creationId="{A3FB11D4-6EDC-E621-6B19-95B47BC992FF}"/>
          </ac:picMkLst>
        </pc:picChg>
      </pc:sldChg>
      <pc:sldChg chg="addSp delSp modSp mod modTransition delAnim modAnim">
        <pc:chgData name="Rachel Jackson" userId="b3e839f4b8bb0973" providerId="LiveId" clId="{A502B074-9406-4895-AC94-973C3D65F448}" dt="2023-09-04T13:09:09.561" v="503"/>
        <pc:sldMkLst>
          <pc:docMk/>
          <pc:sldMk cId="1023035529" sldId="263"/>
        </pc:sldMkLst>
        <pc:picChg chg="add del mod">
          <ac:chgData name="Rachel Jackson" userId="b3e839f4b8bb0973" providerId="LiveId" clId="{A502B074-9406-4895-AC94-973C3D65F448}" dt="2023-09-04T13:06:36.314" v="487"/>
          <ac:picMkLst>
            <pc:docMk/>
            <pc:sldMk cId="1023035529" sldId="263"/>
            <ac:picMk id="2" creationId="{C5594573-45A1-CA01-0F27-AAC7AD3BEEC7}"/>
          </ac:picMkLst>
        </pc:picChg>
        <pc:picChg chg="add del mod">
          <ac:chgData name="Rachel Jackson" userId="b3e839f4b8bb0973" providerId="LiveId" clId="{A502B074-9406-4895-AC94-973C3D65F448}" dt="2023-09-04T13:06:56.051" v="489"/>
          <ac:picMkLst>
            <pc:docMk/>
            <pc:sldMk cId="1023035529" sldId="263"/>
            <ac:picMk id="3" creationId="{23485AF0-C25B-75D3-9274-FB318CC65EF6}"/>
          </ac:picMkLst>
        </pc:picChg>
        <pc:picChg chg="add del mod ord">
          <ac:chgData name="Rachel Jackson" userId="b3e839f4b8bb0973" providerId="LiveId" clId="{A502B074-9406-4895-AC94-973C3D65F448}" dt="2023-09-04T13:07:01.812" v="490"/>
          <ac:picMkLst>
            <pc:docMk/>
            <pc:sldMk cId="1023035529" sldId="263"/>
            <ac:picMk id="6" creationId="{F58EA058-4019-9131-1EA4-221FA8CBCEEB}"/>
          </ac:picMkLst>
        </pc:picChg>
        <pc:picChg chg="add del mod">
          <ac:chgData name="Rachel Jackson" userId="b3e839f4b8bb0973" providerId="LiveId" clId="{A502B074-9406-4895-AC94-973C3D65F448}" dt="2023-09-04T13:07:27.967" v="491" actId="21"/>
          <ac:picMkLst>
            <pc:docMk/>
            <pc:sldMk cId="1023035529" sldId="263"/>
            <ac:picMk id="11" creationId="{C34E6DCF-DF58-D7A2-F541-1700E1A33B96}"/>
          </ac:picMkLst>
        </pc:picChg>
        <pc:picChg chg="add del mod">
          <ac:chgData name="Rachel Jackson" userId="b3e839f4b8bb0973" providerId="LiveId" clId="{A502B074-9406-4895-AC94-973C3D65F448}" dt="2023-09-04T13:07:48.737" v="494"/>
          <ac:picMkLst>
            <pc:docMk/>
            <pc:sldMk cId="1023035529" sldId="263"/>
            <ac:picMk id="15" creationId="{BA54CDAE-EBED-BE42-6CED-7A9B1D8BCE85}"/>
          </ac:picMkLst>
        </pc:picChg>
        <pc:picChg chg="add del mod">
          <ac:chgData name="Rachel Jackson" userId="b3e839f4b8bb0973" providerId="LiveId" clId="{A502B074-9406-4895-AC94-973C3D65F448}" dt="2023-09-04T13:07:55.437" v="496"/>
          <ac:picMkLst>
            <pc:docMk/>
            <pc:sldMk cId="1023035529" sldId="263"/>
            <ac:picMk id="16" creationId="{4030E30C-B9FE-BFBC-D7CC-ECA2F83C9BB1}"/>
          </ac:picMkLst>
        </pc:picChg>
        <pc:picChg chg="add del mod ord">
          <ac:chgData name="Rachel Jackson" userId="b3e839f4b8bb0973" providerId="LiveId" clId="{A502B074-9406-4895-AC94-973C3D65F448}" dt="2023-09-04T13:07:59.894" v="497"/>
          <ac:picMkLst>
            <pc:docMk/>
            <pc:sldMk cId="1023035529" sldId="263"/>
            <ac:picMk id="19" creationId="{806F8E76-8E6C-182F-2191-7468DA24AFC8}"/>
          </ac:picMkLst>
        </pc:picChg>
        <pc:picChg chg="add del mod">
          <ac:chgData name="Rachel Jackson" userId="b3e839f4b8bb0973" providerId="LiveId" clId="{A502B074-9406-4895-AC94-973C3D65F448}" dt="2023-09-04T13:08:08.393" v="499"/>
          <ac:picMkLst>
            <pc:docMk/>
            <pc:sldMk cId="1023035529" sldId="263"/>
            <ac:picMk id="20" creationId="{8A4D4EF0-F4E4-DB25-F333-F8BE5774083A}"/>
          </ac:picMkLst>
        </pc:picChg>
        <pc:picChg chg="add del mod ord">
          <ac:chgData name="Rachel Jackson" userId="b3e839f4b8bb0973" providerId="LiveId" clId="{A502B074-9406-4895-AC94-973C3D65F448}" dt="2023-09-04T13:08:26.588" v="500"/>
          <ac:picMkLst>
            <pc:docMk/>
            <pc:sldMk cId="1023035529" sldId="263"/>
            <ac:picMk id="23" creationId="{07F7212B-635A-8B42-0B42-6379BF643674}"/>
          </ac:picMkLst>
        </pc:picChg>
        <pc:picChg chg="add del mod">
          <ac:chgData name="Rachel Jackson" userId="b3e839f4b8bb0973" providerId="LiveId" clId="{A502B074-9406-4895-AC94-973C3D65F448}" dt="2023-09-04T13:08:30.778" v="502"/>
          <ac:picMkLst>
            <pc:docMk/>
            <pc:sldMk cId="1023035529" sldId="263"/>
            <ac:picMk id="24" creationId="{8BC9A7AA-39FD-042C-F580-DC5E3150B7D8}"/>
          </ac:picMkLst>
        </pc:picChg>
        <pc:picChg chg="add del mod ord">
          <ac:chgData name="Rachel Jackson" userId="b3e839f4b8bb0973" providerId="LiveId" clId="{A502B074-9406-4895-AC94-973C3D65F448}" dt="2023-09-04T13:09:09.561" v="503"/>
          <ac:picMkLst>
            <pc:docMk/>
            <pc:sldMk cId="1023035529" sldId="263"/>
            <ac:picMk id="27" creationId="{1A0EA276-9870-9F9A-7DA1-966ECED46460}"/>
          </ac:picMkLst>
        </pc:picChg>
        <pc:picChg chg="add mod">
          <ac:chgData name="Rachel Jackson" userId="b3e839f4b8bb0973" providerId="LiveId" clId="{A502B074-9406-4895-AC94-973C3D65F448}" dt="2023-09-04T13:09:09.561" v="503"/>
          <ac:picMkLst>
            <pc:docMk/>
            <pc:sldMk cId="1023035529" sldId="263"/>
            <ac:picMk id="28" creationId="{77CCA92B-3536-AB4C-B9C7-C1BA50EF3F35}"/>
          </ac:picMkLst>
        </pc:picChg>
      </pc:sldChg>
      <pc:sldChg chg="addSp delSp modSp mod modTransition">
        <pc:chgData name="Rachel Jackson" userId="b3e839f4b8bb0973" providerId="LiveId" clId="{A502B074-9406-4895-AC94-973C3D65F448}" dt="2023-09-04T14:19:48.060" v="540"/>
        <pc:sldMkLst>
          <pc:docMk/>
          <pc:sldMk cId="1175383497" sldId="266"/>
        </pc:sldMkLst>
        <pc:picChg chg="add del mod">
          <ac:chgData name="Rachel Jackson" userId="b3e839f4b8bb0973" providerId="LiveId" clId="{A502B074-9406-4895-AC94-973C3D65F448}" dt="2023-09-04T14:19:48.060" v="540"/>
          <ac:picMkLst>
            <pc:docMk/>
            <pc:sldMk cId="1175383497" sldId="266"/>
            <ac:picMk id="2" creationId="{082E508E-CC34-A5DD-44DB-71C511F44109}"/>
          </ac:picMkLst>
        </pc:picChg>
        <pc:picChg chg="add mod">
          <ac:chgData name="Rachel Jackson" userId="b3e839f4b8bb0973" providerId="LiveId" clId="{A502B074-9406-4895-AC94-973C3D65F448}" dt="2023-09-04T14:19:48.060" v="540"/>
          <ac:picMkLst>
            <pc:docMk/>
            <pc:sldMk cId="1175383497" sldId="266"/>
            <ac:picMk id="3" creationId="{2C623B8A-553E-D542-AE89-453B0F6054D5}"/>
          </ac:picMkLst>
        </pc:picChg>
      </pc:sldChg>
      <pc:sldChg chg="addSp delSp modSp mod modTransition">
        <pc:chgData name="Rachel Jackson" userId="b3e839f4b8bb0973" providerId="LiveId" clId="{A502B074-9406-4895-AC94-973C3D65F448}" dt="2023-09-04T15:04:35.917" v="549"/>
        <pc:sldMkLst>
          <pc:docMk/>
          <pc:sldMk cId="0" sldId="270"/>
        </pc:sldMkLst>
        <pc:picChg chg="add del mod">
          <ac:chgData name="Rachel Jackson" userId="b3e839f4b8bb0973" providerId="LiveId" clId="{A502B074-9406-4895-AC94-973C3D65F448}" dt="2023-09-04T15:04:35.917" v="549"/>
          <ac:picMkLst>
            <pc:docMk/>
            <pc:sldMk cId="0" sldId="270"/>
            <ac:picMk id="2" creationId="{B557367B-C85C-87D8-42D1-0E6291AF434F}"/>
          </ac:picMkLst>
        </pc:picChg>
        <pc:picChg chg="add mod">
          <ac:chgData name="Rachel Jackson" userId="b3e839f4b8bb0973" providerId="LiveId" clId="{A502B074-9406-4895-AC94-973C3D65F448}" dt="2023-09-04T15:04:35.917" v="549"/>
          <ac:picMkLst>
            <pc:docMk/>
            <pc:sldMk cId="0" sldId="270"/>
            <ac:picMk id="3" creationId="{91935157-C845-44D3-C49D-09BCF5D91621}"/>
          </ac:picMkLst>
        </pc:picChg>
      </pc:sldChg>
      <pc:sldChg chg="addSp delSp modSp mod modTransition modAnim">
        <pc:chgData name="Rachel Jackson" userId="b3e839f4b8bb0973" providerId="LiveId" clId="{A502B074-9406-4895-AC94-973C3D65F448}" dt="2023-09-04T13:15:29.943" v="508"/>
        <pc:sldMkLst>
          <pc:docMk/>
          <pc:sldMk cId="2352302275" sldId="285"/>
        </pc:sldMkLst>
        <pc:picChg chg="add del mod">
          <ac:chgData name="Rachel Jackson" userId="b3e839f4b8bb0973" providerId="LiveId" clId="{A502B074-9406-4895-AC94-973C3D65F448}" dt="2023-09-04T13:14:34.904" v="505"/>
          <ac:picMkLst>
            <pc:docMk/>
            <pc:sldMk cId="2352302275" sldId="285"/>
            <ac:picMk id="3" creationId="{3B945039-D85D-6BD7-75BD-0C72B3828049}"/>
          </ac:picMkLst>
        </pc:picChg>
        <pc:picChg chg="add del mod">
          <ac:chgData name="Rachel Jackson" userId="b3e839f4b8bb0973" providerId="LiveId" clId="{A502B074-9406-4895-AC94-973C3D65F448}" dt="2023-09-04T13:14:48.937" v="507"/>
          <ac:picMkLst>
            <pc:docMk/>
            <pc:sldMk cId="2352302275" sldId="285"/>
            <ac:picMk id="7" creationId="{38DB5D32-354C-9814-52AB-822C9CC59AD9}"/>
          </ac:picMkLst>
        </pc:picChg>
        <pc:picChg chg="add del mod ord">
          <ac:chgData name="Rachel Jackson" userId="b3e839f4b8bb0973" providerId="LiveId" clId="{A502B074-9406-4895-AC94-973C3D65F448}" dt="2023-09-04T13:15:29.943" v="508"/>
          <ac:picMkLst>
            <pc:docMk/>
            <pc:sldMk cId="2352302275" sldId="285"/>
            <ac:picMk id="12" creationId="{39D9945B-48F8-9E63-C1AF-FF77F1E4F75B}"/>
          </ac:picMkLst>
        </pc:picChg>
        <pc:picChg chg="add mod">
          <ac:chgData name="Rachel Jackson" userId="b3e839f4b8bb0973" providerId="LiveId" clId="{A502B074-9406-4895-AC94-973C3D65F448}" dt="2023-09-04T13:15:29.943" v="508"/>
          <ac:picMkLst>
            <pc:docMk/>
            <pc:sldMk cId="2352302275" sldId="285"/>
            <ac:picMk id="13" creationId="{4CC0A4C8-989F-0720-756A-5F58573C8919}"/>
          </ac:picMkLst>
        </pc:picChg>
      </pc:sldChg>
      <pc:sldChg chg="addSp delSp modSp mod modTransition modAnim">
        <pc:chgData name="Rachel Jackson" userId="b3e839f4b8bb0973" providerId="LiveId" clId="{A502B074-9406-4895-AC94-973C3D65F448}" dt="2023-09-04T14:16:42.592" v="539"/>
        <pc:sldMkLst>
          <pc:docMk/>
          <pc:sldMk cId="1049418887" sldId="287"/>
        </pc:sldMkLst>
        <pc:picChg chg="add del mod">
          <ac:chgData name="Rachel Jackson" userId="b3e839f4b8bb0973" providerId="LiveId" clId="{A502B074-9406-4895-AC94-973C3D65F448}" dt="2023-09-04T14:16:06.398" v="536"/>
          <ac:picMkLst>
            <pc:docMk/>
            <pc:sldMk cId="1049418887" sldId="287"/>
            <ac:picMk id="3" creationId="{8FED609F-4735-EB28-9CC1-C0E5A310DA00}"/>
          </ac:picMkLst>
        </pc:picChg>
        <pc:picChg chg="add del mod">
          <ac:chgData name="Rachel Jackson" userId="b3e839f4b8bb0973" providerId="LiveId" clId="{A502B074-9406-4895-AC94-973C3D65F448}" dt="2023-09-04T14:16:10.889" v="538"/>
          <ac:picMkLst>
            <pc:docMk/>
            <pc:sldMk cId="1049418887" sldId="287"/>
            <ac:picMk id="4" creationId="{27134D51-3CC9-84DF-924E-1BD241B9DFBD}"/>
          </ac:picMkLst>
        </pc:picChg>
        <pc:picChg chg="add del mod ord">
          <ac:chgData name="Rachel Jackson" userId="b3e839f4b8bb0973" providerId="LiveId" clId="{A502B074-9406-4895-AC94-973C3D65F448}" dt="2023-09-04T14:16:42.592" v="539"/>
          <ac:picMkLst>
            <pc:docMk/>
            <pc:sldMk cId="1049418887" sldId="287"/>
            <ac:picMk id="9" creationId="{36AC8725-A5FC-76D0-6FA8-3B9E15C8A1BA}"/>
          </ac:picMkLst>
        </pc:picChg>
        <pc:picChg chg="add mod">
          <ac:chgData name="Rachel Jackson" userId="b3e839f4b8bb0973" providerId="LiveId" clId="{A502B074-9406-4895-AC94-973C3D65F448}" dt="2023-09-04T14:16:42.592" v="539"/>
          <ac:picMkLst>
            <pc:docMk/>
            <pc:sldMk cId="1049418887" sldId="287"/>
            <ac:picMk id="10" creationId="{543FE67D-1171-1B4D-DB09-A0F7A66AB834}"/>
          </ac:picMkLst>
        </pc:picChg>
      </pc:sldChg>
      <pc:sldChg chg="addSp delSp modSp mod modTransition modAnim">
        <pc:chgData name="Rachel Jackson" userId="b3e839f4b8bb0973" providerId="LiveId" clId="{A502B074-9406-4895-AC94-973C3D65F448}" dt="2023-09-04T15:25:13.795" v="597"/>
        <pc:sldMkLst>
          <pc:docMk/>
          <pc:sldMk cId="1090158983" sldId="294"/>
        </pc:sldMkLst>
        <pc:picChg chg="add del mod">
          <ac:chgData name="Rachel Jackson" userId="b3e839f4b8bb0973" providerId="LiveId" clId="{A502B074-9406-4895-AC94-973C3D65F448}" dt="2023-09-04T15:24:05.127" v="590"/>
          <ac:picMkLst>
            <pc:docMk/>
            <pc:sldMk cId="1090158983" sldId="294"/>
            <ac:picMk id="2" creationId="{492E6F27-E700-3165-0012-60E57531087B}"/>
          </ac:picMkLst>
        </pc:picChg>
        <pc:picChg chg="add del mod">
          <ac:chgData name="Rachel Jackson" userId="b3e839f4b8bb0973" providerId="LiveId" clId="{A502B074-9406-4895-AC94-973C3D65F448}" dt="2023-09-04T15:24:47.967" v="593"/>
          <ac:picMkLst>
            <pc:docMk/>
            <pc:sldMk cId="1090158983" sldId="294"/>
            <ac:picMk id="3" creationId="{735620CA-696C-8815-C757-450150E19C35}"/>
          </ac:picMkLst>
        </pc:picChg>
        <pc:picChg chg="add del mod ord">
          <ac:chgData name="Rachel Jackson" userId="b3e839f4b8bb0973" providerId="LiveId" clId="{A502B074-9406-4895-AC94-973C3D65F448}" dt="2023-09-04T15:24:56.330" v="594"/>
          <ac:picMkLst>
            <pc:docMk/>
            <pc:sldMk cId="1090158983" sldId="294"/>
            <ac:picMk id="12" creationId="{9D434427-DE39-F4E0-F988-E49D46A1D9BB}"/>
          </ac:picMkLst>
        </pc:picChg>
        <pc:picChg chg="add del mod">
          <ac:chgData name="Rachel Jackson" userId="b3e839f4b8bb0973" providerId="LiveId" clId="{A502B074-9406-4895-AC94-973C3D65F448}" dt="2023-09-04T15:24:58.826" v="596"/>
          <ac:picMkLst>
            <pc:docMk/>
            <pc:sldMk cId="1090158983" sldId="294"/>
            <ac:picMk id="13" creationId="{C282B3EB-D4DF-C0C0-AF7F-4BE3D5971743}"/>
          </ac:picMkLst>
        </pc:picChg>
        <pc:picChg chg="add del mod ord">
          <ac:chgData name="Rachel Jackson" userId="b3e839f4b8bb0973" providerId="LiveId" clId="{A502B074-9406-4895-AC94-973C3D65F448}" dt="2023-09-04T15:25:13.795" v="597"/>
          <ac:picMkLst>
            <pc:docMk/>
            <pc:sldMk cId="1090158983" sldId="294"/>
            <ac:picMk id="16" creationId="{7D7E92BE-25DA-4BBD-DCDD-6400688A60BA}"/>
          </ac:picMkLst>
        </pc:picChg>
        <pc:picChg chg="add mod">
          <ac:chgData name="Rachel Jackson" userId="b3e839f4b8bb0973" providerId="LiveId" clId="{A502B074-9406-4895-AC94-973C3D65F448}" dt="2023-09-04T15:25:13.795" v="597"/>
          <ac:picMkLst>
            <pc:docMk/>
            <pc:sldMk cId="1090158983" sldId="294"/>
            <ac:picMk id="17" creationId="{70192B6A-31DB-665C-E676-D69D613801BC}"/>
          </ac:picMkLst>
        </pc:picChg>
      </pc:sldChg>
      <pc:sldChg chg="addSp delSp modSp mod modTransition modAnim">
        <pc:chgData name="Rachel Jackson" userId="b3e839f4b8bb0973" providerId="LiveId" clId="{A502B074-9406-4895-AC94-973C3D65F448}" dt="2023-09-04T14:05:22.924" v="522"/>
        <pc:sldMkLst>
          <pc:docMk/>
          <pc:sldMk cId="1866940622" sldId="402"/>
        </pc:sldMkLst>
        <pc:picChg chg="add del mod">
          <ac:chgData name="Rachel Jackson" userId="b3e839f4b8bb0973" providerId="LiveId" clId="{A502B074-9406-4895-AC94-973C3D65F448}" dt="2023-09-04T13:59:13.122" v="515"/>
          <ac:picMkLst>
            <pc:docMk/>
            <pc:sldMk cId="1866940622" sldId="402"/>
            <ac:picMk id="7" creationId="{EBD0580D-386B-6448-2552-5CC6473FC509}"/>
          </ac:picMkLst>
        </pc:picChg>
        <pc:picChg chg="add del mod ord">
          <ac:chgData name="Rachel Jackson" userId="b3e839f4b8bb0973" providerId="LiveId" clId="{A502B074-9406-4895-AC94-973C3D65F448}" dt="2023-09-04T13:59:39.706" v="516"/>
          <ac:picMkLst>
            <pc:docMk/>
            <pc:sldMk cId="1866940622" sldId="402"/>
            <ac:picMk id="10" creationId="{FBD145F3-DFBE-C1F6-A2AD-EEDA410E2853}"/>
          </ac:picMkLst>
        </pc:picChg>
        <pc:picChg chg="add del mod">
          <ac:chgData name="Rachel Jackson" userId="b3e839f4b8bb0973" providerId="LiveId" clId="{A502B074-9406-4895-AC94-973C3D65F448}" dt="2023-09-04T13:59:47.517" v="518"/>
          <ac:picMkLst>
            <pc:docMk/>
            <pc:sldMk cId="1866940622" sldId="402"/>
            <ac:picMk id="12" creationId="{7F8EAF47-69E2-8BAC-DF51-89412B3A91C4}"/>
          </ac:picMkLst>
        </pc:picChg>
        <pc:picChg chg="add del mod ord">
          <ac:chgData name="Rachel Jackson" userId="b3e839f4b8bb0973" providerId="LiveId" clId="{A502B074-9406-4895-AC94-973C3D65F448}" dt="2023-09-04T14:01:47.975" v="519"/>
          <ac:picMkLst>
            <pc:docMk/>
            <pc:sldMk cId="1866940622" sldId="402"/>
            <ac:picMk id="16" creationId="{28993EEB-A16F-EDC0-3C5F-30B9E8E9E2D3}"/>
          </ac:picMkLst>
        </pc:picChg>
        <pc:picChg chg="add del mod">
          <ac:chgData name="Rachel Jackson" userId="b3e839f4b8bb0973" providerId="LiveId" clId="{A502B074-9406-4895-AC94-973C3D65F448}" dt="2023-09-04T14:04:59.475" v="521"/>
          <ac:picMkLst>
            <pc:docMk/>
            <pc:sldMk cId="1866940622" sldId="402"/>
            <ac:picMk id="17" creationId="{62700605-607C-9FDD-233B-056A4BC52DAA}"/>
          </ac:picMkLst>
        </pc:picChg>
        <pc:picChg chg="add del mod ord">
          <ac:chgData name="Rachel Jackson" userId="b3e839f4b8bb0973" providerId="LiveId" clId="{A502B074-9406-4895-AC94-973C3D65F448}" dt="2023-09-04T14:05:22.924" v="522"/>
          <ac:picMkLst>
            <pc:docMk/>
            <pc:sldMk cId="1866940622" sldId="402"/>
            <ac:picMk id="22" creationId="{F93248DF-BB54-580B-C296-36690679BB28}"/>
          </ac:picMkLst>
        </pc:picChg>
        <pc:picChg chg="add mod">
          <ac:chgData name="Rachel Jackson" userId="b3e839f4b8bb0973" providerId="LiveId" clId="{A502B074-9406-4895-AC94-973C3D65F448}" dt="2023-09-04T14:05:22.924" v="522"/>
          <ac:picMkLst>
            <pc:docMk/>
            <pc:sldMk cId="1866940622" sldId="402"/>
            <ac:picMk id="23" creationId="{7E846A0F-27F8-1F94-3D90-45FA8FC83D46}"/>
          </ac:picMkLst>
        </pc:picChg>
      </pc:sldChg>
      <pc:sldChg chg="addSp delSp modSp mod modTransition modAnim">
        <pc:chgData name="Rachel Jackson" userId="b3e839f4b8bb0973" providerId="LiveId" clId="{A502B074-9406-4895-AC94-973C3D65F448}" dt="2023-09-04T15:33:02.253" v="607"/>
        <pc:sldMkLst>
          <pc:docMk/>
          <pc:sldMk cId="439630037" sldId="406"/>
        </pc:sldMkLst>
        <pc:picChg chg="add del mod">
          <ac:chgData name="Rachel Jackson" userId="b3e839f4b8bb0973" providerId="LiveId" clId="{A502B074-9406-4895-AC94-973C3D65F448}" dt="2023-09-04T15:31:44.910" v="603"/>
          <ac:picMkLst>
            <pc:docMk/>
            <pc:sldMk cId="439630037" sldId="406"/>
            <ac:picMk id="3" creationId="{47FD90B8-20BC-CD2B-2222-C8FA478AD2C5}"/>
          </ac:picMkLst>
        </pc:picChg>
        <pc:picChg chg="add del mod">
          <ac:chgData name="Rachel Jackson" userId="b3e839f4b8bb0973" providerId="LiveId" clId="{A502B074-9406-4895-AC94-973C3D65F448}" dt="2023-09-04T15:32:11.970" v="606"/>
          <ac:picMkLst>
            <pc:docMk/>
            <pc:sldMk cId="439630037" sldId="406"/>
            <ac:picMk id="4" creationId="{F9BBA281-D71E-E1D9-4678-66DA408DFEC5}"/>
          </ac:picMkLst>
        </pc:picChg>
        <pc:picChg chg="add del mod ord">
          <ac:chgData name="Rachel Jackson" userId="b3e839f4b8bb0973" providerId="LiveId" clId="{A502B074-9406-4895-AC94-973C3D65F448}" dt="2023-09-04T15:33:02.253" v="607"/>
          <ac:picMkLst>
            <pc:docMk/>
            <pc:sldMk cId="439630037" sldId="406"/>
            <ac:picMk id="11" creationId="{F96FE089-8262-CD25-884C-46835D59C16D}"/>
          </ac:picMkLst>
        </pc:picChg>
        <pc:picChg chg="add mod">
          <ac:chgData name="Rachel Jackson" userId="b3e839f4b8bb0973" providerId="LiveId" clId="{A502B074-9406-4895-AC94-973C3D65F448}" dt="2023-09-04T15:33:02.253" v="607"/>
          <ac:picMkLst>
            <pc:docMk/>
            <pc:sldMk cId="439630037" sldId="406"/>
            <ac:picMk id="12" creationId="{2E43BDDC-A1CB-A59F-378F-9DB4606ED21A}"/>
          </ac:picMkLst>
        </pc:picChg>
      </pc:sldChg>
      <pc:sldChg chg="addSp modSp modTransition">
        <pc:chgData name="Rachel Jackson" userId="b3e839f4b8bb0973" providerId="LiveId" clId="{A502B074-9406-4895-AC94-973C3D65F448}" dt="2023-09-04T12:50:31.323" v="466"/>
        <pc:sldMkLst>
          <pc:docMk/>
          <pc:sldMk cId="2923468146" sldId="414"/>
        </pc:sldMkLst>
        <pc:picChg chg="add mod">
          <ac:chgData name="Rachel Jackson" userId="b3e839f4b8bb0973" providerId="LiveId" clId="{A502B074-9406-4895-AC94-973C3D65F448}" dt="2023-09-04T12:50:31.323" v="466"/>
          <ac:picMkLst>
            <pc:docMk/>
            <pc:sldMk cId="2923468146" sldId="414"/>
            <ac:picMk id="8" creationId="{7E59A94C-17CD-4278-808A-FC4C44E94F8B}"/>
          </ac:picMkLst>
        </pc:picChg>
      </pc:sldChg>
      <pc:sldChg chg="addSp delSp modSp mod modTransition setBg setFolMasterObjs modAnim delDesignElem">
        <pc:chgData name="Rachel Jackson" userId="b3e839f4b8bb0973" providerId="LiveId" clId="{A502B074-9406-4895-AC94-973C3D65F448}" dt="2023-09-04T13:00:52.517" v="478"/>
        <pc:sldMkLst>
          <pc:docMk/>
          <pc:sldMk cId="3928188784" sldId="417"/>
        </pc:sldMkLst>
        <pc:spChg chg="mod">
          <ac:chgData name="Rachel Jackson" userId="b3e839f4b8bb0973" providerId="LiveId" clId="{A502B074-9406-4895-AC94-973C3D65F448}" dt="2023-08-30T15:55:24.335" v="22" actId="26606"/>
          <ac:spMkLst>
            <pc:docMk/>
            <pc:sldMk cId="3928188784" sldId="417"/>
            <ac:spMk id="2" creationId="{545B2456-4EF5-85E8-E4E1-59FA412C08EF}"/>
          </ac:spMkLst>
        </pc:spChg>
        <pc:spChg chg="mod">
          <ac:chgData name="Rachel Jackson" userId="b3e839f4b8bb0973" providerId="LiveId" clId="{A502B074-9406-4895-AC94-973C3D65F448}" dt="2023-08-30T15:55:35.637" v="24" actId="14100"/>
          <ac:spMkLst>
            <pc:docMk/>
            <pc:sldMk cId="3928188784" sldId="417"/>
            <ac:spMk id="3" creationId="{CDB9BB0E-C99D-75BF-B8F2-9A67C5CDD063}"/>
          </ac:spMkLst>
        </pc:spChg>
        <pc:spChg chg="add">
          <ac:chgData name="Rachel Jackson" userId="b3e839f4b8bb0973" providerId="LiveId" clId="{A502B074-9406-4895-AC94-973C3D65F448}" dt="2023-08-30T15:55:24.335" v="22" actId="26606"/>
          <ac:spMkLst>
            <pc:docMk/>
            <pc:sldMk cId="3928188784" sldId="417"/>
            <ac:spMk id="11" creationId="{362D44EE-C852-4460-B8B5-C4F2BC20510C}"/>
          </ac:spMkLst>
        </pc:spChg>
        <pc:spChg chg="add">
          <ac:chgData name="Rachel Jackson" userId="b3e839f4b8bb0973" providerId="LiveId" clId="{A502B074-9406-4895-AC94-973C3D65F448}" dt="2023-08-30T15:55:24.335" v="22" actId="26606"/>
          <ac:spMkLst>
            <pc:docMk/>
            <pc:sldMk cId="3928188784" sldId="417"/>
            <ac:spMk id="13" creationId="{658970D8-8D1D-4B5C-894B-E871CC86543D}"/>
          </ac:spMkLst>
        </pc:spChg>
        <pc:spChg chg="add">
          <ac:chgData name="Rachel Jackson" userId="b3e839f4b8bb0973" providerId="LiveId" clId="{A502B074-9406-4895-AC94-973C3D65F448}" dt="2023-08-30T15:55:24.335" v="22" actId="26606"/>
          <ac:spMkLst>
            <pc:docMk/>
            <pc:sldMk cId="3928188784" sldId="417"/>
            <ac:spMk id="15" creationId="{F227E5B6-9132-43CA-B503-37A18562ADF2}"/>
          </ac:spMkLst>
        </pc:spChg>
        <pc:spChg chg="add">
          <ac:chgData name="Rachel Jackson" userId="b3e839f4b8bb0973" providerId="LiveId" clId="{A502B074-9406-4895-AC94-973C3D65F448}" dt="2023-08-30T15:55:24.335" v="22" actId="26606"/>
          <ac:spMkLst>
            <pc:docMk/>
            <pc:sldMk cId="3928188784" sldId="417"/>
            <ac:spMk id="17" creationId="{03C2051E-A88D-48E5-BACF-AAED17892722}"/>
          </ac:spMkLst>
        </pc:spChg>
        <pc:spChg chg="add">
          <ac:chgData name="Rachel Jackson" userId="b3e839f4b8bb0973" providerId="LiveId" clId="{A502B074-9406-4895-AC94-973C3D65F448}" dt="2023-08-30T15:55:24.335" v="22" actId="26606"/>
          <ac:spMkLst>
            <pc:docMk/>
            <pc:sldMk cId="3928188784" sldId="417"/>
            <ac:spMk id="19" creationId="{7821A508-2985-4905-874A-527429BAABFA}"/>
          </ac:spMkLst>
        </pc:spChg>
        <pc:spChg chg="add">
          <ac:chgData name="Rachel Jackson" userId="b3e839f4b8bb0973" providerId="LiveId" clId="{A502B074-9406-4895-AC94-973C3D65F448}" dt="2023-08-30T15:55:24.335" v="22" actId="26606"/>
          <ac:spMkLst>
            <pc:docMk/>
            <pc:sldMk cId="3928188784" sldId="417"/>
            <ac:spMk id="21" creationId="{D2929CB1-0E3C-4B2D-ADC5-0154FB33BA44}"/>
          </ac:spMkLst>
        </pc:spChg>
        <pc:spChg chg="add">
          <ac:chgData name="Rachel Jackson" userId="b3e839f4b8bb0973" providerId="LiveId" clId="{A502B074-9406-4895-AC94-973C3D65F448}" dt="2023-08-30T15:55:24.335" v="22" actId="26606"/>
          <ac:spMkLst>
            <pc:docMk/>
            <pc:sldMk cId="3928188784" sldId="417"/>
            <ac:spMk id="23" creationId="{5F2F0C84-BE8C-4DC2-A6D3-30349A801D5C}"/>
          </ac:spMkLst>
        </pc:spChg>
        <pc:picChg chg="add mod">
          <ac:chgData name="Rachel Jackson" userId="b3e839f4b8bb0973" providerId="LiveId" clId="{A502B074-9406-4895-AC94-973C3D65F448}" dt="2023-08-30T15:55:30.847" v="23"/>
          <ac:picMkLst>
            <pc:docMk/>
            <pc:sldMk cId="3928188784" sldId="417"/>
            <ac:picMk id="4" creationId="{B2C1F5ED-86C4-5AD1-7948-5BC4EB9B58B8}"/>
          </ac:picMkLst>
        </pc:picChg>
        <pc:picChg chg="mod">
          <ac:chgData name="Rachel Jackson" userId="b3e839f4b8bb0973" providerId="LiveId" clId="{A502B074-9406-4895-AC94-973C3D65F448}" dt="2023-08-30T15:55:24.335" v="22" actId="26606"/>
          <ac:picMkLst>
            <pc:docMk/>
            <pc:sldMk cId="3928188784" sldId="417"/>
            <ac:picMk id="6" creationId="{1EFBD251-54EF-C7BE-DF9E-8C74AE90A32F}"/>
          </ac:picMkLst>
        </pc:picChg>
        <pc:picChg chg="del mod">
          <ac:chgData name="Rachel Jackson" userId="b3e839f4b8bb0973" providerId="LiveId" clId="{A502B074-9406-4895-AC94-973C3D65F448}" dt="2023-08-30T15:55:18.100" v="21" actId="21"/>
          <ac:picMkLst>
            <pc:docMk/>
            <pc:sldMk cId="3928188784" sldId="417"/>
            <ac:picMk id="7" creationId="{3498B124-19CB-89A7-AD60-9690AE619BB7}"/>
          </ac:picMkLst>
        </pc:picChg>
        <pc:picChg chg="add del mod">
          <ac:chgData name="Rachel Jackson" userId="b3e839f4b8bb0973" providerId="LiveId" clId="{A502B074-9406-4895-AC94-973C3D65F448}" dt="2023-09-04T12:51:51.422" v="468"/>
          <ac:picMkLst>
            <pc:docMk/>
            <pc:sldMk cId="3928188784" sldId="417"/>
            <ac:picMk id="10" creationId="{A849DD97-66A5-FA55-68EB-1CCE49C3DC1C}"/>
          </ac:picMkLst>
        </pc:picChg>
        <pc:picChg chg="add del mod ord">
          <ac:chgData name="Rachel Jackson" userId="b3e839f4b8bb0973" providerId="LiveId" clId="{A502B074-9406-4895-AC94-973C3D65F448}" dt="2023-09-04T12:53:07.333" v="469"/>
          <ac:picMkLst>
            <pc:docMk/>
            <pc:sldMk cId="3928188784" sldId="417"/>
            <ac:picMk id="18" creationId="{91038079-DC44-CE2A-500B-8363A9664A89}"/>
          </ac:picMkLst>
        </pc:picChg>
        <pc:picChg chg="add del mod">
          <ac:chgData name="Rachel Jackson" userId="b3e839f4b8bb0973" providerId="LiveId" clId="{A502B074-9406-4895-AC94-973C3D65F448}" dt="2023-09-04T12:53:11.344" v="471"/>
          <ac:picMkLst>
            <pc:docMk/>
            <pc:sldMk cId="3928188784" sldId="417"/>
            <ac:picMk id="20" creationId="{5A16C8B2-8FFA-C3EA-80B5-D93FD00A02FC}"/>
          </ac:picMkLst>
        </pc:picChg>
        <pc:picChg chg="add del mod ord">
          <ac:chgData name="Rachel Jackson" userId="b3e839f4b8bb0973" providerId="LiveId" clId="{A502B074-9406-4895-AC94-973C3D65F448}" dt="2023-09-04T12:53:16.627" v="472"/>
          <ac:picMkLst>
            <pc:docMk/>
            <pc:sldMk cId="3928188784" sldId="417"/>
            <ac:picMk id="25" creationId="{7007BD67-A254-AEE7-6122-DCD29AA6F1C5}"/>
          </ac:picMkLst>
        </pc:picChg>
        <pc:picChg chg="add del mod">
          <ac:chgData name="Rachel Jackson" userId="b3e839f4b8bb0973" providerId="LiveId" clId="{A502B074-9406-4895-AC94-973C3D65F448}" dt="2023-09-04T12:53:21.982" v="474"/>
          <ac:picMkLst>
            <pc:docMk/>
            <pc:sldMk cId="3928188784" sldId="417"/>
            <ac:picMk id="26" creationId="{62940659-B1C8-A8B7-6DCC-1CF776B0CD0C}"/>
          </ac:picMkLst>
        </pc:picChg>
        <pc:picChg chg="add del mod ord">
          <ac:chgData name="Rachel Jackson" userId="b3e839f4b8bb0973" providerId="LiveId" clId="{A502B074-9406-4895-AC94-973C3D65F448}" dt="2023-09-04T12:53:25.864" v="475"/>
          <ac:picMkLst>
            <pc:docMk/>
            <pc:sldMk cId="3928188784" sldId="417"/>
            <ac:picMk id="29" creationId="{7B123CA0-946D-4276-2576-41F2E4B1892B}"/>
          </ac:picMkLst>
        </pc:picChg>
        <pc:picChg chg="add del mod">
          <ac:chgData name="Rachel Jackson" userId="b3e839f4b8bb0973" providerId="LiveId" clId="{A502B074-9406-4895-AC94-973C3D65F448}" dt="2023-09-04T12:59:36.705" v="477"/>
          <ac:picMkLst>
            <pc:docMk/>
            <pc:sldMk cId="3928188784" sldId="417"/>
            <ac:picMk id="30" creationId="{62E39BD2-3C10-7825-27C7-EFE0C7F90817}"/>
          </ac:picMkLst>
        </pc:picChg>
        <pc:picChg chg="add del mod ord">
          <ac:chgData name="Rachel Jackson" userId="b3e839f4b8bb0973" providerId="LiveId" clId="{A502B074-9406-4895-AC94-973C3D65F448}" dt="2023-09-04T13:00:52.517" v="478"/>
          <ac:picMkLst>
            <pc:docMk/>
            <pc:sldMk cId="3928188784" sldId="417"/>
            <ac:picMk id="33" creationId="{42AA17C5-3020-AD64-65B2-19B79B54F024}"/>
          </ac:picMkLst>
        </pc:picChg>
        <pc:picChg chg="add mod">
          <ac:chgData name="Rachel Jackson" userId="b3e839f4b8bb0973" providerId="LiveId" clId="{A502B074-9406-4895-AC94-973C3D65F448}" dt="2023-09-04T13:00:52.517" v="478"/>
          <ac:picMkLst>
            <pc:docMk/>
            <pc:sldMk cId="3928188784" sldId="417"/>
            <ac:picMk id="34" creationId="{528BCAFB-19DD-C726-7BF4-BB7AB913A58B}"/>
          </ac:picMkLst>
        </pc:picChg>
      </pc:sldChg>
      <pc:sldChg chg="addSp modSp mod modTransition">
        <pc:chgData name="Rachel Jackson" userId="b3e839f4b8bb0973" providerId="LiveId" clId="{A502B074-9406-4895-AC94-973C3D65F448}" dt="2023-09-04T13:54:18.552" v="511"/>
        <pc:sldMkLst>
          <pc:docMk/>
          <pc:sldMk cId="1114772466" sldId="418"/>
        </pc:sldMkLst>
        <pc:spChg chg="mod">
          <ac:chgData name="Rachel Jackson" userId="b3e839f4b8bb0973" providerId="LiveId" clId="{A502B074-9406-4895-AC94-973C3D65F448}" dt="2023-09-04T13:20:32.085" v="510" actId="6549"/>
          <ac:spMkLst>
            <pc:docMk/>
            <pc:sldMk cId="1114772466" sldId="418"/>
            <ac:spMk id="4" creationId="{C82D5BA8-8B10-10A7-6932-092DC3A8EAFF}"/>
          </ac:spMkLst>
        </pc:spChg>
        <pc:picChg chg="add mod">
          <ac:chgData name="Rachel Jackson" userId="b3e839f4b8bb0973" providerId="LiveId" clId="{A502B074-9406-4895-AC94-973C3D65F448}" dt="2023-09-04T13:54:18.552" v="511"/>
          <ac:picMkLst>
            <pc:docMk/>
            <pc:sldMk cId="1114772466" sldId="418"/>
            <ac:picMk id="12" creationId="{9616DD53-2E2E-6266-B35F-5A268C3D66FE}"/>
          </ac:picMkLst>
        </pc:picChg>
      </pc:sldChg>
      <pc:sldChg chg="addSp delSp modSp mod modTransition modAnim delDesignElem">
        <pc:chgData name="Rachel Jackson" userId="b3e839f4b8bb0973" providerId="LiveId" clId="{A502B074-9406-4895-AC94-973C3D65F448}" dt="2023-09-04T12:46:13.835" v="462"/>
        <pc:sldMkLst>
          <pc:docMk/>
          <pc:sldMk cId="2922538089" sldId="427"/>
        </pc:sldMkLst>
        <pc:spChg chg="mod">
          <ac:chgData name="Rachel Jackson" userId="b3e839f4b8bb0973" providerId="LiveId" clId="{A502B074-9406-4895-AC94-973C3D65F448}" dt="2023-08-30T15:59:09.867" v="40" actId="207"/>
          <ac:spMkLst>
            <pc:docMk/>
            <pc:sldMk cId="2922538089" sldId="427"/>
            <ac:spMk id="2" creationId="{545B2456-4EF5-85E8-E4E1-59FA412C08EF}"/>
          </ac:spMkLst>
        </pc:spChg>
        <pc:spChg chg="mod">
          <ac:chgData name="Rachel Jackson" userId="b3e839f4b8bb0973" providerId="LiveId" clId="{A502B074-9406-4895-AC94-973C3D65F448}" dt="2023-08-30T15:54:13.091" v="17" actId="5793"/>
          <ac:spMkLst>
            <pc:docMk/>
            <pc:sldMk cId="2922538089" sldId="427"/>
            <ac:spMk id="3" creationId="{CDB9BB0E-C99D-75BF-B8F2-9A67C5CDD063}"/>
          </ac:spMkLst>
        </pc:spChg>
        <pc:picChg chg="mod">
          <ac:chgData name="Rachel Jackson" userId="b3e839f4b8bb0973" providerId="LiveId" clId="{A502B074-9406-4895-AC94-973C3D65F448}" dt="2023-08-30T15:59:26.265" v="44" actId="1076"/>
          <ac:picMkLst>
            <pc:docMk/>
            <pc:sldMk cId="2922538089" sldId="427"/>
            <ac:picMk id="4" creationId="{D9A2092F-938D-333F-8313-269436245647}"/>
          </ac:picMkLst>
        </pc:picChg>
        <pc:picChg chg="mod">
          <ac:chgData name="Rachel Jackson" userId="b3e839f4b8bb0973" providerId="LiveId" clId="{A502B074-9406-4895-AC94-973C3D65F448}" dt="2023-08-30T15:53:31.546" v="6" actId="1076"/>
          <ac:picMkLst>
            <pc:docMk/>
            <pc:sldMk cId="2922538089" sldId="427"/>
            <ac:picMk id="6" creationId="{540FC990-3554-88F5-8E67-D555611C22B7}"/>
          </ac:picMkLst>
        </pc:picChg>
        <pc:picChg chg="add del mod">
          <ac:chgData name="Rachel Jackson" userId="b3e839f4b8bb0973" providerId="LiveId" clId="{A502B074-9406-4895-AC94-973C3D65F448}" dt="2023-09-04T12:45:36.509" v="461"/>
          <ac:picMkLst>
            <pc:docMk/>
            <pc:sldMk cId="2922538089" sldId="427"/>
            <ac:picMk id="12" creationId="{A5A91068-A202-036B-9CCA-4F8F12D7CECE}"/>
          </ac:picMkLst>
        </pc:picChg>
        <pc:picChg chg="add del mod ord">
          <ac:chgData name="Rachel Jackson" userId="b3e839f4b8bb0973" providerId="LiveId" clId="{A502B074-9406-4895-AC94-973C3D65F448}" dt="2023-09-04T12:46:13.835" v="462"/>
          <ac:picMkLst>
            <pc:docMk/>
            <pc:sldMk cId="2922538089" sldId="427"/>
            <ac:picMk id="15" creationId="{84DDABF5-139A-D700-2BE6-C82D919A8A7B}"/>
          </ac:picMkLst>
        </pc:picChg>
        <pc:picChg chg="add mod">
          <ac:chgData name="Rachel Jackson" userId="b3e839f4b8bb0973" providerId="LiveId" clId="{A502B074-9406-4895-AC94-973C3D65F448}" dt="2023-09-04T12:46:13.835" v="462"/>
          <ac:picMkLst>
            <pc:docMk/>
            <pc:sldMk cId="2922538089" sldId="427"/>
            <ac:picMk id="16" creationId="{A1026368-BD2A-F3F9-2BCA-9A5F5D60A1B9}"/>
          </ac:picMkLst>
        </pc:picChg>
      </pc:sldChg>
      <pc:sldChg chg="addSp delSp modSp del mod modTransition setBg setFolMasterObjs delDesignElem">
        <pc:chgData name="Rachel Jackson" userId="b3e839f4b8bb0973" providerId="LiveId" clId="{A502B074-9406-4895-AC94-973C3D65F448}" dt="2023-09-04T12:47:50.577" v="463"/>
        <pc:sldMkLst>
          <pc:docMk/>
          <pc:sldMk cId="2473595427" sldId="429"/>
        </pc:sldMkLst>
        <pc:spChg chg="mod">
          <ac:chgData name="Rachel Jackson" userId="b3e839f4b8bb0973" providerId="LiveId" clId="{A502B074-9406-4895-AC94-973C3D65F448}" dt="2023-08-30T16:00:05.290" v="54" actId="207"/>
          <ac:spMkLst>
            <pc:docMk/>
            <pc:sldMk cId="2473595427" sldId="429"/>
            <ac:spMk id="2" creationId="{545B2456-4EF5-85E8-E4E1-59FA412C08EF}"/>
          </ac:spMkLst>
        </pc:spChg>
        <pc:spChg chg="mod">
          <ac:chgData name="Rachel Jackson" userId="b3e839f4b8bb0973" providerId="LiveId" clId="{A502B074-9406-4895-AC94-973C3D65F448}" dt="2023-08-30T15:59:50.136" v="50" actId="255"/>
          <ac:spMkLst>
            <pc:docMk/>
            <pc:sldMk cId="2473595427" sldId="429"/>
            <ac:spMk id="3" creationId="{CDB9BB0E-C99D-75BF-B8F2-9A67C5CDD063}"/>
          </ac:spMkLst>
        </pc:spChg>
        <pc:spChg chg="add">
          <ac:chgData name="Rachel Jackson" userId="b3e839f4b8bb0973" providerId="LiveId" clId="{A502B074-9406-4895-AC94-973C3D65F448}" dt="2023-08-30T15:57:59.093" v="31" actId="26606"/>
          <ac:spMkLst>
            <pc:docMk/>
            <pc:sldMk cId="2473595427" sldId="429"/>
            <ac:spMk id="14" creationId="{EDDBB197-D710-4A4F-A9CA-FD2177498BE8}"/>
          </ac:spMkLst>
        </pc:spChg>
        <pc:spChg chg="add">
          <ac:chgData name="Rachel Jackson" userId="b3e839f4b8bb0973" providerId="LiveId" clId="{A502B074-9406-4895-AC94-973C3D65F448}" dt="2023-08-30T15:57:59.093" v="31" actId="26606"/>
          <ac:spMkLst>
            <pc:docMk/>
            <pc:sldMk cId="2473595427" sldId="429"/>
            <ac:spMk id="16" creationId="{975D1CFA-2CDB-4B64-BD9F-85744E8DA12F}"/>
          </ac:spMkLst>
        </pc:spChg>
        <pc:grpChg chg="add">
          <ac:chgData name="Rachel Jackson" userId="b3e839f4b8bb0973" providerId="LiveId" clId="{A502B074-9406-4895-AC94-973C3D65F448}" dt="2023-08-30T15:57:59.093" v="31" actId="26606"/>
          <ac:grpSpMkLst>
            <pc:docMk/>
            <pc:sldMk cId="2473595427" sldId="429"/>
            <ac:grpSpMk id="18" creationId="{25EE5136-01F1-466C-962D-BA9B4C6757AA}"/>
          </ac:grpSpMkLst>
        </pc:grpChg>
        <pc:picChg chg="add del mod">
          <ac:chgData name="Rachel Jackson" userId="b3e839f4b8bb0973" providerId="LiveId" clId="{A502B074-9406-4895-AC94-973C3D65F448}" dt="2023-09-04T12:47:50.577" v="463"/>
          <ac:picMkLst>
            <pc:docMk/>
            <pc:sldMk cId="2473595427" sldId="429"/>
            <ac:picMk id="4" creationId="{E10C24A3-F503-E352-E445-138E7D271A77}"/>
          </ac:picMkLst>
        </pc:picChg>
        <pc:picChg chg="mod">
          <ac:chgData name="Rachel Jackson" userId="b3e839f4b8bb0973" providerId="LiveId" clId="{A502B074-9406-4895-AC94-973C3D65F448}" dt="2023-08-30T15:57:59.093" v="31" actId="26606"/>
          <ac:picMkLst>
            <pc:docMk/>
            <pc:sldMk cId="2473595427" sldId="429"/>
            <ac:picMk id="5" creationId="{3B247A13-138D-8094-3274-927584053522}"/>
          </ac:picMkLst>
        </pc:picChg>
        <pc:picChg chg="add mod">
          <ac:chgData name="Rachel Jackson" userId="b3e839f4b8bb0973" providerId="LiveId" clId="{A502B074-9406-4895-AC94-973C3D65F448}" dt="2023-09-04T12:47:50.577" v="463"/>
          <ac:picMkLst>
            <pc:docMk/>
            <pc:sldMk cId="2473595427" sldId="429"/>
            <ac:picMk id="6" creationId="{76EA8650-0D5C-BAF6-9972-670494E8AE85}"/>
          </ac:picMkLst>
        </pc:picChg>
      </pc:sldChg>
      <pc:sldChg chg="addSp delSp modSp mod modTransition delAnim modAnim">
        <pc:chgData name="Rachel Jackson" userId="b3e839f4b8bb0973" providerId="LiveId" clId="{A502B074-9406-4895-AC94-973C3D65F448}" dt="2023-09-05T11:42:36.010" v="608" actId="21"/>
        <pc:sldMkLst>
          <pc:docMk/>
          <pc:sldMk cId="2599366846" sldId="430"/>
        </pc:sldMkLst>
        <pc:picChg chg="add del mod">
          <ac:chgData name="Rachel Jackson" userId="b3e839f4b8bb0973" providerId="LiveId" clId="{A502B074-9406-4895-AC94-973C3D65F448}" dt="2023-09-04T13:03:02.973" v="479"/>
          <ac:picMkLst>
            <pc:docMk/>
            <pc:sldMk cId="2599366846" sldId="430"/>
            <ac:picMk id="2" creationId="{8740C510-8576-2C5C-DC0B-B2BEEE5FCD21}"/>
          </ac:picMkLst>
        </pc:picChg>
        <pc:picChg chg="add del mod">
          <ac:chgData name="Rachel Jackson" userId="b3e839f4b8bb0973" providerId="LiveId" clId="{A502B074-9406-4895-AC94-973C3D65F448}" dt="2023-09-04T13:04:09.751" v="482"/>
          <ac:picMkLst>
            <pc:docMk/>
            <pc:sldMk cId="2599366846" sldId="430"/>
            <ac:picMk id="3" creationId="{B8FF7300-D064-E7BC-8BB3-F8D491DA9D9C}"/>
          </ac:picMkLst>
        </pc:picChg>
        <pc:picChg chg="add del mod ord">
          <ac:chgData name="Rachel Jackson" userId="b3e839f4b8bb0973" providerId="LiveId" clId="{A502B074-9406-4895-AC94-973C3D65F448}" dt="2023-09-04T13:04:47.572" v="483"/>
          <ac:picMkLst>
            <pc:docMk/>
            <pc:sldMk cId="2599366846" sldId="430"/>
            <ac:picMk id="11" creationId="{6BA4DF06-4996-12CB-E852-A39ABCCA3687}"/>
          </ac:picMkLst>
        </pc:picChg>
        <pc:picChg chg="add del mod">
          <ac:chgData name="Rachel Jackson" userId="b3e839f4b8bb0973" providerId="LiveId" clId="{A502B074-9406-4895-AC94-973C3D65F448}" dt="2023-09-04T13:04:50.603" v="485"/>
          <ac:picMkLst>
            <pc:docMk/>
            <pc:sldMk cId="2599366846" sldId="430"/>
            <ac:picMk id="12" creationId="{9BB4004C-8A2A-CA92-668B-6B7221C15B9D}"/>
          </ac:picMkLst>
        </pc:picChg>
        <pc:picChg chg="add del mod ord">
          <ac:chgData name="Rachel Jackson" userId="b3e839f4b8bb0973" providerId="LiveId" clId="{A502B074-9406-4895-AC94-973C3D65F448}" dt="2023-09-04T13:05:29.971" v="486"/>
          <ac:picMkLst>
            <pc:docMk/>
            <pc:sldMk cId="2599366846" sldId="430"/>
            <ac:picMk id="15" creationId="{4C7F8B00-0BC8-30B6-D101-BAC09FB06AC6}"/>
          </ac:picMkLst>
        </pc:picChg>
        <pc:picChg chg="add del mod">
          <ac:chgData name="Rachel Jackson" userId="b3e839f4b8bb0973" providerId="LiveId" clId="{A502B074-9406-4895-AC94-973C3D65F448}" dt="2023-09-05T11:42:36.010" v="608" actId="21"/>
          <ac:picMkLst>
            <pc:docMk/>
            <pc:sldMk cId="2599366846" sldId="430"/>
            <ac:picMk id="16" creationId="{98254789-6690-7632-C60C-2A2B723516C6}"/>
          </ac:picMkLst>
        </pc:picChg>
      </pc:sldChg>
      <pc:sldChg chg="addSp modSp modTransition">
        <pc:chgData name="Rachel Jackson" userId="b3e839f4b8bb0973" providerId="LiveId" clId="{A502B074-9406-4895-AC94-973C3D65F448}" dt="2023-09-04T13:55:56.986" v="512"/>
        <pc:sldMkLst>
          <pc:docMk/>
          <pc:sldMk cId="4238517088" sldId="431"/>
        </pc:sldMkLst>
        <pc:picChg chg="add mod">
          <ac:chgData name="Rachel Jackson" userId="b3e839f4b8bb0973" providerId="LiveId" clId="{A502B074-9406-4895-AC94-973C3D65F448}" dt="2023-09-04T13:55:56.986" v="512"/>
          <ac:picMkLst>
            <pc:docMk/>
            <pc:sldMk cId="4238517088" sldId="431"/>
            <ac:picMk id="12" creationId="{3981C0F8-3738-05A5-A654-FE6B9D86D800}"/>
          </ac:picMkLst>
        </pc:picChg>
      </pc:sldChg>
      <pc:sldChg chg="addSp modSp modTransition">
        <pc:chgData name="Rachel Jackson" userId="b3e839f4b8bb0973" providerId="LiveId" clId="{A502B074-9406-4895-AC94-973C3D65F448}" dt="2023-09-04T14:06:14.413" v="523"/>
        <pc:sldMkLst>
          <pc:docMk/>
          <pc:sldMk cId="2176821966" sldId="432"/>
        </pc:sldMkLst>
        <pc:picChg chg="add mod">
          <ac:chgData name="Rachel Jackson" userId="b3e839f4b8bb0973" providerId="LiveId" clId="{A502B074-9406-4895-AC94-973C3D65F448}" dt="2023-09-04T14:06:14.413" v="523"/>
          <ac:picMkLst>
            <pc:docMk/>
            <pc:sldMk cId="2176821966" sldId="432"/>
            <ac:picMk id="13" creationId="{50A7775E-CDB7-5467-45FE-C10CF9BD36D4}"/>
          </ac:picMkLst>
        </pc:picChg>
      </pc:sldChg>
      <pc:sldChg chg="addSp delSp modSp mod modTransition modAnim">
        <pc:chgData name="Rachel Jackson" userId="b3e839f4b8bb0973" providerId="LiveId" clId="{A502B074-9406-4895-AC94-973C3D65F448}" dt="2023-09-04T14:15:43.211" v="535"/>
        <pc:sldMkLst>
          <pc:docMk/>
          <pc:sldMk cId="3020929227" sldId="434"/>
        </pc:sldMkLst>
        <pc:picChg chg="add del mod">
          <ac:chgData name="Rachel Jackson" userId="b3e839f4b8bb0973" providerId="LiveId" clId="{A502B074-9406-4895-AC94-973C3D65F448}" dt="2023-09-04T14:14:43.321" v="532"/>
          <ac:picMkLst>
            <pc:docMk/>
            <pc:sldMk cId="3020929227" sldId="434"/>
            <ac:picMk id="5" creationId="{5946E1CF-0314-7BA1-2B7A-ECB9F17F1E6F}"/>
          </ac:picMkLst>
        </pc:picChg>
        <pc:picChg chg="add del mod">
          <ac:chgData name="Rachel Jackson" userId="b3e839f4b8bb0973" providerId="LiveId" clId="{A502B074-9406-4895-AC94-973C3D65F448}" dt="2023-09-04T14:14:47.076" v="534"/>
          <ac:picMkLst>
            <pc:docMk/>
            <pc:sldMk cId="3020929227" sldId="434"/>
            <ac:picMk id="6" creationId="{391BB39A-E3F1-96BF-2FD2-617E83E08276}"/>
          </ac:picMkLst>
        </pc:picChg>
        <pc:picChg chg="add del mod ord">
          <ac:chgData name="Rachel Jackson" userId="b3e839f4b8bb0973" providerId="LiveId" clId="{A502B074-9406-4895-AC94-973C3D65F448}" dt="2023-09-04T14:15:43.211" v="535"/>
          <ac:picMkLst>
            <pc:docMk/>
            <pc:sldMk cId="3020929227" sldId="434"/>
            <ac:picMk id="9" creationId="{08188DB1-FE44-47ED-AF13-65199E71BDEF}"/>
          </ac:picMkLst>
        </pc:picChg>
        <pc:picChg chg="add mod">
          <ac:chgData name="Rachel Jackson" userId="b3e839f4b8bb0973" providerId="LiveId" clId="{A502B074-9406-4895-AC94-973C3D65F448}" dt="2023-09-04T14:15:43.211" v="535"/>
          <ac:picMkLst>
            <pc:docMk/>
            <pc:sldMk cId="3020929227" sldId="434"/>
            <ac:picMk id="10" creationId="{D57021BF-A990-7177-D141-3DC20F4F10A5}"/>
          </ac:picMkLst>
        </pc:picChg>
      </pc:sldChg>
      <pc:sldChg chg="addSp delSp modSp mod modTransition modAnim">
        <pc:chgData name="Rachel Jackson" userId="b3e839f4b8bb0973" providerId="LiveId" clId="{A502B074-9406-4895-AC94-973C3D65F448}" dt="2023-09-04T14:24:53.919" v="544"/>
        <pc:sldMkLst>
          <pc:docMk/>
          <pc:sldMk cId="198545273" sldId="435"/>
        </pc:sldMkLst>
        <pc:picChg chg="add del mod">
          <ac:chgData name="Rachel Jackson" userId="b3e839f4b8bb0973" providerId="LiveId" clId="{A502B074-9406-4895-AC94-973C3D65F448}" dt="2023-09-04T14:23:50.309" v="541"/>
          <ac:picMkLst>
            <pc:docMk/>
            <pc:sldMk cId="198545273" sldId="435"/>
            <ac:picMk id="4" creationId="{55DFAB1B-5B2D-2B3B-D66F-656BA879D10E}"/>
          </ac:picMkLst>
        </pc:picChg>
        <pc:picChg chg="del">
          <ac:chgData name="Rachel Jackson" userId="b3e839f4b8bb0973" providerId="LiveId" clId="{A502B074-9406-4895-AC94-973C3D65F448}" dt="2023-08-30T16:00:44.815" v="55" actId="21"/>
          <ac:picMkLst>
            <pc:docMk/>
            <pc:sldMk cId="198545273" sldId="435"/>
            <ac:picMk id="6" creationId="{8298FC3E-4344-4638-D8A7-E9728AFD0A54}"/>
          </ac:picMkLst>
        </pc:picChg>
        <pc:picChg chg="add del mod">
          <ac:chgData name="Rachel Jackson" userId="b3e839f4b8bb0973" providerId="LiveId" clId="{A502B074-9406-4895-AC94-973C3D65F448}" dt="2023-09-04T14:23:54.778" v="543"/>
          <ac:picMkLst>
            <pc:docMk/>
            <pc:sldMk cId="198545273" sldId="435"/>
            <ac:picMk id="6" creationId="{9C32F98A-8A88-D0C4-5EDD-FAC64EB43442}"/>
          </ac:picMkLst>
        </pc:picChg>
        <pc:picChg chg="add del mod ord">
          <ac:chgData name="Rachel Jackson" userId="b3e839f4b8bb0973" providerId="LiveId" clId="{A502B074-9406-4895-AC94-973C3D65F448}" dt="2023-09-04T14:24:53.919" v="544"/>
          <ac:picMkLst>
            <pc:docMk/>
            <pc:sldMk cId="198545273" sldId="435"/>
            <ac:picMk id="9" creationId="{264EB052-C791-7BCD-CD6C-F8479B10D387}"/>
          </ac:picMkLst>
        </pc:picChg>
        <pc:picChg chg="add mod">
          <ac:chgData name="Rachel Jackson" userId="b3e839f4b8bb0973" providerId="LiveId" clId="{A502B074-9406-4895-AC94-973C3D65F448}" dt="2023-09-04T14:24:53.919" v="544"/>
          <ac:picMkLst>
            <pc:docMk/>
            <pc:sldMk cId="198545273" sldId="435"/>
            <ac:picMk id="10" creationId="{27A8FD57-BD66-DC58-AD2A-AE86E61165F5}"/>
          </ac:picMkLst>
        </pc:picChg>
      </pc:sldChg>
      <pc:sldChg chg="addSp delSp modSp mod modTransition modAnim">
        <pc:chgData name="Rachel Jackson" userId="b3e839f4b8bb0973" providerId="LiveId" clId="{A502B074-9406-4895-AC94-973C3D65F448}" dt="2023-09-04T14:27:15.604" v="548"/>
        <pc:sldMkLst>
          <pc:docMk/>
          <pc:sldMk cId="3812056217" sldId="436"/>
        </pc:sldMkLst>
        <pc:spChg chg="mod">
          <ac:chgData name="Rachel Jackson" userId="b3e839f4b8bb0973" providerId="LiveId" clId="{A502B074-9406-4895-AC94-973C3D65F448}" dt="2023-08-30T16:01:14.529" v="56" actId="255"/>
          <ac:spMkLst>
            <pc:docMk/>
            <pc:sldMk cId="3812056217" sldId="436"/>
            <ac:spMk id="2" creationId="{CE94B935-94F1-2FFA-BA2C-58CD9F64B003}"/>
          </ac:spMkLst>
        </pc:spChg>
        <pc:picChg chg="add del mod">
          <ac:chgData name="Rachel Jackson" userId="b3e839f4b8bb0973" providerId="LiveId" clId="{A502B074-9406-4895-AC94-973C3D65F448}" dt="2023-09-04T14:25:22.583" v="545"/>
          <ac:picMkLst>
            <pc:docMk/>
            <pc:sldMk cId="3812056217" sldId="436"/>
            <ac:picMk id="6" creationId="{87560FD8-13B6-8A5C-6E88-B4B0EB68D3AE}"/>
          </ac:picMkLst>
        </pc:picChg>
        <pc:picChg chg="add del mod">
          <ac:chgData name="Rachel Jackson" userId="b3e839f4b8bb0973" providerId="LiveId" clId="{A502B074-9406-4895-AC94-973C3D65F448}" dt="2023-09-04T14:25:25.973" v="547"/>
          <ac:picMkLst>
            <pc:docMk/>
            <pc:sldMk cId="3812056217" sldId="436"/>
            <ac:picMk id="8" creationId="{967143E3-9AA3-D7C3-C3C9-1815C12F0CEB}"/>
          </ac:picMkLst>
        </pc:picChg>
        <pc:picChg chg="add del mod ord">
          <ac:chgData name="Rachel Jackson" userId="b3e839f4b8bb0973" providerId="LiveId" clId="{A502B074-9406-4895-AC94-973C3D65F448}" dt="2023-09-04T14:27:15.604" v="548"/>
          <ac:picMkLst>
            <pc:docMk/>
            <pc:sldMk cId="3812056217" sldId="436"/>
            <ac:picMk id="11" creationId="{53318E5E-70EF-DEE9-FD60-E9BA7F1CF782}"/>
          </ac:picMkLst>
        </pc:picChg>
        <pc:picChg chg="add mod">
          <ac:chgData name="Rachel Jackson" userId="b3e839f4b8bb0973" providerId="LiveId" clId="{A502B074-9406-4895-AC94-973C3D65F448}" dt="2023-09-04T14:27:15.604" v="548"/>
          <ac:picMkLst>
            <pc:docMk/>
            <pc:sldMk cId="3812056217" sldId="436"/>
            <ac:picMk id="12" creationId="{79695055-5326-E702-601B-12C7DDF41D3B}"/>
          </ac:picMkLst>
        </pc:picChg>
      </pc:sldChg>
      <pc:sldChg chg="addSp delSp modSp mod modTransition delAnim modAnim">
        <pc:chgData name="Rachel Jackson" userId="b3e839f4b8bb0973" providerId="LiveId" clId="{A502B074-9406-4895-AC94-973C3D65F448}" dt="2023-09-05T11:55:06.173" v="658" actId="20577"/>
        <pc:sldMkLst>
          <pc:docMk/>
          <pc:sldMk cId="353038699" sldId="438"/>
        </pc:sldMkLst>
        <pc:spChg chg="mod">
          <ac:chgData name="Rachel Jackson" userId="b3e839f4b8bb0973" providerId="LiveId" clId="{A502B074-9406-4895-AC94-973C3D65F448}" dt="2023-09-05T11:54:10.574" v="609" actId="6549"/>
          <ac:spMkLst>
            <pc:docMk/>
            <pc:sldMk cId="353038699" sldId="438"/>
            <ac:spMk id="2" creationId="{CE94B935-94F1-2FFA-BA2C-58CD9F64B003}"/>
          </ac:spMkLst>
        </pc:spChg>
        <pc:spChg chg="mod">
          <ac:chgData name="Rachel Jackson" userId="b3e839f4b8bb0973" providerId="LiveId" clId="{A502B074-9406-4895-AC94-973C3D65F448}" dt="2023-09-05T11:55:06.173" v="658" actId="20577"/>
          <ac:spMkLst>
            <pc:docMk/>
            <pc:sldMk cId="353038699" sldId="438"/>
            <ac:spMk id="5" creationId="{BB06E18B-DAAC-29E7-8DB8-BCC2B28F41F3}"/>
          </ac:spMkLst>
        </pc:spChg>
        <pc:picChg chg="add del mod">
          <ac:chgData name="Rachel Jackson" userId="b3e839f4b8bb0973" providerId="LiveId" clId="{A502B074-9406-4895-AC94-973C3D65F448}" dt="2023-09-04T15:06:39.379" v="554"/>
          <ac:picMkLst>
            <pc:docMk/>
            <pc:sldMk cId="353038699" sldId="438"/>
            <ac:picMk id="6" creationId="{F1FD57DB-273C-207E-07DA-80DECE624CBD}"/>
          </ac:picMkLst>
        </pc:picChg>
        <pc:picChg chg="add del mod">
          <ac:chgData name="Rachel Jackson" userId="b3e839f4b8bb0973" providerId="LiveId" clId="{A502B074-9406-4895-AC94-973C3D65F448}" dt="2023-09-04T15:07:10.519" v="564"/>
          <ac:picMkLst>
            <pc:docMk/>
            <pc:sldMk cId="353038699" sldId="438"/>
            <ac:picMk id="7" creationId="{62C796A3-4580-AD18-1D7D-08064580C57F}"/>
          </ac:picMkLst>
        </pc:picChg>
        <pc:picChg chg="add del mod ord">
          <ac:chgData name="Rachel Jackson" userId="b3e839f4b8bb0973" providerId="LiveId" clId="{A502B074-9406-4895-AC94-973C3D65F448}" dt="2023-09-04T15:07:49.907" v="565"/>
          <ac:picMkLst>
            <pc:docMk/>
            <pc:sldMk cId="353038699" sldId="438"/>
            <ac:picMk id="12" creationId="{B1549DB8-A780-31AA-2F50-9C7BBAE22776}"/>
          </ac:picMkLst>
        </pc:picChg>
        <pc:picChg chg="add del mod">
          <ac:chgData name="Rachel Jackson" userId="b3e839f4b8bb0973" providerId="LiveId" clId="{A502B074-9406-4895-AC94-973C3D65F448}" dt="2023-09-05T11:54:40.876" v="656" actId="21"/>
          <ac:picMkLst>
            <pc:docMk/>
            <pc:sldMk cId="353038699" sldId="438"/>
            <ac:picMk id="13" creationId="{57364B9B-6316-A184-86E7-F346B8827F74}"/>
          </ac:picMkLst>
        </pc:picChg>
      </pc:sldChg>
      <pc:sldChg chg="addSp delSp modSp mod modTransition setBg setFolMasterObjs modAnim">
        <pc:chgData name="Rachel Jackson" userId="b3e839f4b8bb0973" providerId="LiveId" clId="{A502B074-9406-4895-AC94-973C3D65F448}" dt="2023-09-04T15:11:55.614" v="576"/>
        <pc:sldMkLst>
          <pc:docMk/>
          <pc:sldMk cId="420732282" sldId="440"/>
        </pc:sldMkLst>
        <pc:spChg chg="mod">
          <ac:chgData name="Rachel Jackson" userId="b3e839f4b8bb0973" providerId="LiveId" clId="{A502B074-9406-4895-AC94-973C3D65F448}" dt="2023-08-30T16:02:30.770" v="79" actId="14100"/>
          <ac:spMkLst>
            <pc:docMk/>
            <pc:sldMk cId="420732282" sldId="440"/>
            <ac:spMk id="5" creationId="{237A104B-1292-7248-9328-DE4497DF3695}"/>
          </ac:spMkLst>
        </pc:spChg>
        <pc:spChg chg="mod">
          <ac:chgData name="Rachel Jackson" userId="b3e839f4b8bb0973" providerId="LiveId" clId="{A502B074-9406-4895-AC94-973C3D65F448}" dt="2023-08-30T16:02:40.833" v="82" actId="14100"/>
          <ac:spMkLst>
            <pc:docMk/>
            <pc:sldMk cId="420732282" sldId="440"/>
            <ac:spMk id="8" creationId="{9CBB3194-AE0A-4F65-A57B-D569B61CED00}"/>
          </ac:spMkLst>
        </pc:spChg>
        <pc:spChg chg="add">
          <ac:chgData name="Rachel Jackson" userId="b3e839f4b8bb0973" providerId="LiveId" clId="{A502B074-9406-4895-AC94-973C3D65F448}" dt="2023-08-30T16:01:26.717" v="57" actId="26606"/>
          <ac:spMkLst>
            <pc:docMk/>
            <pc:sldMk cId="420732282" sldId="440"/>
            <ac:spMk id="13" creationId="{EDDBB197-D710-4A4F-A9CA-FD2177498BE8}"/>
          </ac:spMkLst>
        </pc:spChg>
        <pc:spChg chg="add">
          <ac:chgData name="Rachel Jackson" userId="b3e839f4b8bb0973" providerId="LiveId" clId="{A502B074-9406-4895-AC94-973C3D65F448}" dt="2023-08-30T16:01:26.717" v="57" actId="26606"/>
          <ac:spMkLst>
            <pc:docMk/>
            <pc:sldMk cId="420732282" sldId="440"/>
            <ac:spMk id="15" creationId="{975D1CFA-2CDB-4B64-BD9F-85744E8DA12F}"/>
          </ac:spMkLst>
        </pc:spChg>
        <pc:grpChg chg="add">
          <ac:chgData name="Rachel Jackson" userId="b3e839f4b8bb0973" providerId="LiveId" clId="{A502B074-9406-4895-AC94-973C3D65F448}" dt="2023-08-30T16:01:26.717" v="57" actId="26606"/>
          <ac:grpSpMkLst>
            <pc:docMk/>
            <pc:sldMk cId="420732282" sldId="440"/>
            <ac:grpSpMk id="17" creationId="{25EE5136-01F1-466C-962D-BA9B4C6757AA}"/>
          </ac:grpSpMkLst>
        </pc:grpChg>
        <pc:picChg chg="add del mod">
          <ac:chgData name="Rachel Jackson" userId="b3e839f4b8bb0973" providerId="LiveId" clId="{A502B074-9406-4895-AC94-973C3D65F448}" dt="2023-09-04T15:08:11.348" v="566"/>
          <ac:picMkLst>
            <pc:docMk/>
            <pc:sldMk cId="420732282" sldId="440"/>
            <ac:picMk id="2" creationId="{CE89A38A-6E89-1771-896E-02E57654EDF6}"/>
          </ac:picMkLst>
        </pc:picChg>
        <pc:picChg chg="add del mod">
          <ac:chgData name="Rachel Jackson" userId="b3e839f4b8bb0973" providerId="LiveId" clId="{A502B074-9406-4895-AC94-973C3D65F448}" dt="2023-09-04T15:08:38.724" v="569"/>
          <ac:picMkLst>
            <pc:docMk/>
            <pc:sldMk cId="420732282" sldId="440"/>
            <ac:picMk id="3" creationId="{0A57E07C-B7E2-EE76-8391-908F6210AD8B}"/>
          </ac:picMkLst>
        </pc:picChg>
        <pc:picChg chg="mod">
          <ac:chgData name="Rachel Jackson" userId="b3e839f4b8bb0973" providerId="LiveId" clId="{A502B074-9406-4895-AC94-973C3D65F448}" dt="2023-08-30T16:01:26.717" v="57" actId="26606"/>
          <ac:picMkLst>
            <pc:docMk/>
            <pc:sldMk cId="420732282" sldId="440"/>
            <ac:picMk id="4" creationId="{C17B14A1-9A8A-3401-2DF9-E16115B34C77}"/>
          </ac:picMkLst>
        </pc:picChg>
        <pc:picChg chg="add del mod ord">
          <ac:chgData name="Rachel Jackson" userId="b3e839f4b8bb0973" providerId="LiveId" clId="{A502B074-9406-4895-AC94-973C3D65F448}" dt="2023-09-04T15:09:35.536" v="570"/>
          <ac:picMkLst>
            <pc:docMk/>
            <pc:sldMk cId="420732282" sldId="440"/>
            <ac:picMk id="10" creationId="{A1DEF7B3-2562-F714-049D-DDD71BFCE71E}"/>
          </ac:picMkLst>
        </pc:picChg>
        <pc:picChg chg="add del mod">
          <ac:chgData name="Rachel Jackson" userId="b3e839f4b8bb0973" providerId="LiveId" clId="{A502B074-9406-4895-AC94-973C3D65F448}" dt="2023-09-04T15:09:49.001" v="572"/>
          <ac:picMkLst>
            <pc:docMk/>
            <pc:sldMk cId="420732282" sldId="440"/>
            <ac:picMk id="11" creationId="{61606CD7-47E5-29EE-FC6D-5A67FD533104}"/>
          </ac:picMkLst>
        </pc:picChg>
        <pc:picChg chg="add del mod ord">
          <ac:chgData name="Rachel Jackson" userId="b3e839f4b8bb0973" providerId="LiveId" clId="{A502B074-9406-4895-AC94-973C3D65F448}" dt="2023-09-04T15:10:36.357" v="573"/>
          <ac:picMkLst>
            <pc:docMk/>
            <pc:sldMk cId="420732282" sldId="440"/>
            <ac:picMk id="16" creationId="{430040D5-2332-2E7A-0B08-9FE9A51F66B5}"/>
          </ac:picMkLst>
        </pc:picChg>
        <pc:picChg chg="add del mod">
          <ac:chgData name="Rachel Jackson" userId="b3e839f4b8bb0973" providerId="LiveId" clId="{A502B074-9406-4895-AC94-973C3D65F448}" dt="2023-09-04T15:10:58.736" v="575"/>
          <ac:picMkLst>
            <pc:docMk/>
            <pc:sldMk cId="420732282" sldId="440"/>
            <ac:picMk id="22" creationId="{FD37EEDC-70F0-49B7-EB38-A68FEBD7EBD5}"/>
          </ac:picMkLst>
        </pc:picChg>
        <pc:picChg chg="add del mod ord">
          <ac:chgData name="Rachel Jackson" userId="b3e839f4b8bb0973" providerId="LiveId" clId="{A502B074-9406-4895-AC94-973C3D65F448}" dt="2023-09-04T15:11:55.614" v="576"/>
          <ac:picMkLst>
            <pc:docMk/>
            <pc:sldMk cId="420732282" sldId="440"/>
            <ac:picMk id="25" creationId="{9F687BE9-601D-52F1-5864-F13E0174D646}"/>
          </ac:picMkLst>
        </pc:picChg>
        <pc:picChg chg="add mod">
          <ac:chgData name="Rachel Jackson" userId="b3e839f4b8bb0973" providerId="LiveId" clId="{A502B074-9406-4895-AC94-973C3D65F448}" dt="2023-09-04T15:11:55.614" v="576"/>
          <ac:picMkLst>
            <pc:docMk/>
            <pc:sldMk cId="420732282" sldId="440"/>
            <ac:picMk id="26" creationId="{77DE25E5-0DFE-1A9E-5C3F-AD992405F3D8}"/>
          </ac:picMkLst>
        </pc:picChg>
      </pc:sldChg>
      <pc:sldChg chg="addSp delSp modSp mod modTransition modAnim">
        <pc:chgData name="Rachel Jackson" userId="b3e839f4b8bb0973" providerId="LiveId" clId="{A502B074-9406-4895-AC94-973C3D65F448}" dt="2023-09-04T15:23:40.132" v="589"/>
        <pc:sldMkLst>
          <pc:docMk/>
          <pc:sldMk cId="2923738048" sldId="441"/>
        </pc:sldMkLst>
        <pc:picChg chg="add del mod">
          <ac:chgData name="Rachel Jackson" userId="b3e839f4b8bb0973" providerId="LiveId" clId="{A502B074-9406-4895-AC94-973C3D65F448}" dt="2023-09-04T15:19:23.983" v="579"/>
          <ac:picMkLst>
            <pc:docMk/>
            <pc:sldMk cId="2923738048" sldId="441"/>
            <ac:picMk id="3" creationId="{44460F5C-1BE2-8CE0-DF1A-9D1CE343B0AA}"/>
          </ac:picMkLst>
        </pc:picChg>
        <pc:picChg chg="add del mod">
          <ac:chgData name="Rachel Jackson" userId="b3e839f4b8bb0973" providerId="LiveId" clId="{A502B074-9406-4895-AC94-973C3D65F448}" dt="2023-09-04T15:21:54.889" v="581"/>
          <ac:picMkLst>
            <pc:docMk/>
            <pc:sldMk cId="2923738048" sldId="441"/>
            <ac:picMk id="4" creationId="{AA352188-9BFB-AE35-B39C-E1B0AA74F669}"/>
          </ac:picMkLst>
        </pc:picChg>
        <pc:picChg chg="add del mod ord">
          <ac:chgData name="Rachel Jackson" userId="b3e839f4b8bb0973" providerId="LiveId" clId="{A502B074-9406-4895-AC94-973C3D65F448}" dt="2023-09-04T15:22:03.986" v="582"/>
          <ac:picMkLst>
            <pc:docMk/>
            <pc:sldMk cId="2923738048" sldId="441"/>
            <ac:picMk id="14" creationId="{D2F0B12D-A445-D088-9A09-9657EF6CB2FE}"/>
          </ac:picMkLst>
        </pc:picChg>
        <pc:picChg chg="add del mod">
          <ac:chgData name="Rachel Jackson" userId="b3e839f4b8bb0973" providerId="LiveId" clId="{A502B074-9406-4895-AC94-973C3D65F448}" dt="2023-09-04T15:22:27.482" v="585"/>
          <ac:picMkLst>
            <pc:docMk/>
            <pc:sldMk cId="2923738048" sldId="441"/>
            <ac:picMk id="15" creationId="{CC06C66F-9731-95EF-91A7-287679A8877C}"/>
          </ac:picMkLst>
        </pc:picChg>
        <pc:picChg chg="add del mod ord">
          <ac:chgData name="Rachel Jackson" userId="b3e839f4b8bb0973" providerId="LiveId" clId="{A502B074-9406-4895-AC94-973C3D65F448}" dt="2023-09-04T15:22:36.509" v="586"/>
          <ac:picMkLst>
            <pc:docMk/>
            <pc:sldMk cId="2923738048" sldId="441"/>
            <ac:picMk id="19" creationId="{C2EE2A49-62C9-D2EA-A6AF-08A6600450D6}"/>
          </ac:picMkLst>
        </pc:picChg>
        <pc:picChg chg="add del mod">
          <ac:chgData name="Rachel Jackson" userId="b3e839f4b8bb0973" providerId="LiveId" clId="{A502B074-9406-4895-AC94-973C3D65F448}" dt="2023-09-04T15:22:40.800" v="588"/>
          <ac:picMkLst>
            <pc:docMk/>
            <pc:sldMk cId="2923738048" sldId="441"/>
            <ac:picMk id="20" creationId="{87A6113E-CFEF-3584-0317-8CF9F9928286}"/>
          </ac:picMkLst>
        </pc:picChg>
        <pc:picChg chg="add del mod ord">
          <ac:chgData name="Rachel Jackson" userId="b3e839f4b8bb0973" providerId="LiveId" clId="{A502B074-9406-4895-AC94-973C3D65F448}" dt="2023-09-04T15:23:40.132" v="589"/>
          <ac:picMkLst>
            <pc:docMk/>
            <pc:sldMk cId="2923738048" sldId="441"/>
            <ac:picMk id="23" creationId="{2003EC77-B2CE-E29E-27BE-89D6B646B92E}"/>
          </ac:picMkLst>
        </pc:picChg>
        <pc:picChg chg="add mod">
          <ac:chgData name="Rachel Jackson" userId="b3e839f4b8bb0973" providerId="LiveId" clId="{A502B074-9406-4895-AC94-973C3D65F448}" dt="2023-09-04T15:23:40.132" v="589"/>
          <ac:picMkLst>
            <pc:docMk/>
            <pc:sldMk cId="2923738048" sldId="441"/>
            <ac:picMk id="24" creationId="{A0D857F9-CF9C-7873-8406-81834B1D60DC}"/>
          </ac:picMkLst>
        </pc:picChg>
      </pc:sldChg>
      <pc:sldChg chg="addSp delSp modSp mod modTransition">
        <pc:chgData name="Rachel Jackson" userId="b3e839f4b8bb0973" providerId="LiveId" clId="{A502B074-9406-4895-AC94-973C3D65F448}" dt="2023-09-04T15:13:52.019" v="577"/>
        <pc:sldMkLst>
          <pc:docMk/>
          <pc:sldMk cId="1204514544" sldId="444"/>
        </pc:sldMkLst>
        <pc:picChg chg="add del mod">
          <ac:chgData name="Rachel Jackson" userId="b3e839f4b8bb0973" providerId="LiveId" clId="{A502B074-9406-4895-AC94-973C3D65F448}" dt="2023-09-04T15:13:52.019" v="577"/>
          <ac:picMkLst>
            <pc:docMk/>
            <pc:sldMk cId="1204514544" sldId="444"/>
            <ac:picMk id="3" creationId="{3AC18485-785D-0704-E2DD-B8620313A5C3}"/>
          </ac:picMkLst>
        </pc:picChg>
        <pc:picChg chg="add mod">
          <ac:chgData name="Rachel Jackson" userId="b3e839f4b8bb0973" providerId="LiveId" clId="{A502B074-9406-4895-AC94-973C3D65F448}" dt="2023-09-04T15:13:52.019" v="577"/>
          <ac:picMkLst>
            <pc:docMk/>
            <pc:sldMk cId="1204514544" sldId="444"/>
            <ac:picMk id="4" creationId="{77C4DC80-3E27-7520-6E3B-9C00B6AA28A0}"/>
          </ac:picMkLst>
        </pc:picChg>
      </pc:sldChg>
      <pc:sldChg chg="addSp delSp modSp mod modTransition">
        <pc:chgData name="Rachel Jackson" userId="b3e839f4b8bb0973" providerId="LiveId" clId="{A502B074-9406-4895-AC94-973C3D65F448}" dt="2023-09-04T15:15:23.677" v="578"/>
        <pc:sldMkLst>
          <pc:docMk/>
          <pc:sldMk cId="2537755357" sldId="445"/>
        </pc:sldMkLst>
        <pc:picChg chg="add del mod">
          <ac:chgData name="Rachel Jackson" userId="b3e839f4b8bb0973" providerId="LiveId" clId="{A502B074-9406-4895-AC94-973C3D65F448}" dt="2023-09-04T15:15:23.677" v="578"/>
          <ac:picMkLst>
            <pc:docMk/>
            <pc:sldMk cId="2537755357" sldId="445"/>
            <ac:picMk id="3" creationId="{C089A568-4596-391B-50E6-246F93D504AB}"/>
          </ac:picMkLst>
        </pc:picChg>
        <pc:picChg chg="add mod">
          <ac:chgData name="Rachel Jackson" userId="b3e839f4b8bb0973" providerId="LiveId" clId="{A502B074-9406-4895-AC94-973C3D65F448}" dt="2023-09-04T15:15:23.677" v="578"/>
          <ac:picMkLst>
            <pc:docMk/>
            <pc:sldMk cId="2537755357" sldId="445"/>
            <ac:picMk id="6" creationId="{6A75A61F-DE78-D4E5-E381-6BC805A88C7E}"/>
          </ac:picMkLst>
        </pc:picChg>
      </pc:sldChg>
      <pc:sldChg chg="addSp delSp modSp mod modTransition modAnim">
        <pc:chgData name="Rachel Jackson" userId="b3e839f4b8bb0973" providerId="LiveId" clId="{A502B074-9406-4895-AC94-973C3D65F448}" dt="2023-09-04T15:26:41.769" v="602"/>
        <pc:sldMkLst>
          <pc:docMk/>
          <pc:sldMk cId="912676124" sldId="446"/>
        </pc:sldMkLst>
        <pc:spChg chg="mod">
          <ac:chgData name="Rachel Jackson" userId="b3e839f4b8bb0973" providerId="LiveId" clId="{A502B074-9406-4895-AC94-973C3D65F448}" dt="2023-09-04T11:05:15.155" v="414" actId="14100"/>
          <ac:spMkLst>
            <pc:docMk/>
            <pc:sldMk cId="912676124" sldId="446"/>
            <ac:spMk id="9" creationId="{BA4EA2EF-36C1-45B0-8C01-799E62154518}"/>
          </ac:spMkLst>
        </pc:spChg>
        <pc:spChg chg="mod">
          <ac:chgData name="Rachel Jackson" userId="b3e839f4b8bb0973" providerId="LiveId" clId="{A502B074-9406-4895-AC94-973C3D65F448}" dt="2023-09-04T11:05:35.364" v="419" actId="14100"/>
          <ac:spMkLst>
            <pc:docMk/>
            <pc:sldMk cId="912676124" sldId="446"/>
            <ac:spMk id="10" creationId="{C3EA5D9E-0DD7-427C-834B-D1B68F2CFED7}"/>
          </ac:spMkLst>
        </pc:spChg>
        <pc:picChg chg="add del mod">
          <ac:chgData name="Rachel Jackson" userId="b3e839f4b8bb0973" providerId="LiveId" clId="{A502B074-9406-4895-AC94-973C3D65F448}" dt="2023-09-04T15:25:30.174" v="598"/>
          <ac:picMkLst>
            <pc:docMk/>
            <pc:sldMk cId="912676124" sldId="446"/>
            <ac:picMk id="2" creationId="{9EF1F16B-17FC-CC92-DF7B-E48787AA9916}"/>
          </ac:picMkLst>
        </pc:picChg>
        <pc:picChg chg="add del mod">
          <ac:chgData name="Rachel Jackson" userId="b3e839f4b8bb0973" providerId="LiveId" clId="{A502B074-9406-4895-AC94-973C3D65F448}" dt="2023-09-04T15:26:00.615" v="601"/>
          <ac:picMkLst>
            <pc:docMk/>
            <pc:sldMk cId="912676124" sldId="446"/>
            <ac:picMk id="3" creationId="{02816EF0-847B-FA4A-C05A-3954F4ECA1F6}"/>
          </ac:picMkLst>
        </pc:picChg>
        <pc:picChg chg="mod">
          <ac:chgData name="Rachel Jackson" userId="b3e839f4b8bb0973" providerId="LiveId" clId="{A502B074-9406-4895-AC94-973C3D65F448}" dt="2023-09-04T11:05:03.398" v="411" actId="14100"/>
          <ac:picMkLst>
            <pc:docMk/>
            <pc:sldMk cId="912676124" sldId="446"/>
            <ac:picMk id="8" creationId="{D2AB5DFE-E9F6-452C-9BE0-2EB96AE266B9}"/>
          </ac:picMkLst>
        </pc:picChg>
        <pc:picChg chg="add del mod ord">
          <ac:chgData name="Rachel Jackson" userId="b3e839f4b8bb0973" providerId="LiveId" clId="{A502B074-9406-4895-AC94-973C3D65F448}" dt="2023-09-04T15:26:41.769" v="602"/>
          <ac:picMkLst>
            <pc:docMk/>
            <pc:sldMk cId="912676124" sldId="446"/>
            <ac:picMk id="12" creationId="{51BC63AB-9E53-6F42-3B9A-3EB9353E2E33}"/>
          </ac:picMkLst>
        </pc:picChg>
        <pc:picChg chg="add mod">
          <ac:chgData name="Rachel Jackson" userId="b3e839f4b8bb0973" providerId="LiveId" clId="{A502B074-9406-4895-AC94-973C3D65F448}" dt="2023-09-04T15:26:41.769" v="602"/>
          <ac:picMkLst>
            <pc:docMk/>
            <pc:sldMk cId="912676124" sldId="446"/>
            <ac:picMk id="13" creationId="{D4F8FF30-1A16-6755-C286-13008D8C965B}"/>
          </ac:picMkLst>
        </pc:picChg>
      </pc:sldChg>
      <pc:sldChg chg="addSp delSp modSp mod modTransition modAnim">
        <pc:chgData name="Rachel Jackson" userId="b3e839f4b8bb0973" providerId="LiveId" clId="{A502B074-9406-4895-AC94-973C3D65F448}" dt="2023-09-04T15:05:53.815" v="553"/>
        <pc:sldMkLst>
          <pc:docMk/>
          <pc:sldMk cId="3763788285" sldId="447"/>
        </pc:sldMkLst>
        <pc:picChg chg="add del mod">
          <ac:chgData name="Rachel Jackson" userId="b3e839f4b8bb0973" providerId="LiveId" clId="{A502B074-9406-4895-AC94-973C3D65F448}" dt="2023-09-04T15:05:19.396" v="550"/>
          <ac:picMkLst>
            <pc:docMk/>
            <pc:sldMk cId="3763788285" sldId="447"/>
            <ac:picMk id="4" creationId="{0451C739-B982-D72F-7389-59BB80F7063D}"/>
          </ac:picMkLst>
        </pc:picChg>
        <pc:picChg chg="add del mod">
          <ac:chgData name="Rachel Jackson" userId="b3e839f4b8bb0973" providerId="LiveId" clId="{A502B074-9406-4895-AC94-973C3D65F448}" dt="2023-09-04T15:05:22.518" v="552"/>
          <ac:picMkLst>
            <pc:docMk/>
            <pc:sldMk cId="3763788285" sldId="447"/>
            <ac:picMk id="6" creationId="{EFC86084-828F-D65B-1245-E5C911C0F435}"/>
          </ac:picMkLst>
        </pc:picChg>
        <pc:picChg chg="add del mod ord">
          <ac:chgData name="Rachel Jackson" userId="b3e839f4b8bb0973" providerId="LiveId" clId="{A502B074-9406-4895-AC94-973C3D65F448}" dt="2023-09-04T15:05:53.815" v="553"/>
          <ac:picMkLst>
            <pc:docMk/>
            <pc:sldMk cId="3763788285" sldId="447"/>
            <ac:picMk id="11" creationId="{8F14B910-554C-7C9D-4C6D-F91075C181D5}"/>
          </ac:picMkLst>
        </pc:picChg>
        <pc:picChg chg="add mod">
          <ac:chgData name="Rachel Jackson" userId="b3e839f4b8bb0973" providerId="LiveId" clId="{A502B074-9406-4895-AC94-973C3D65F448}" dt="2023-09-04T15:05:53.815" v="553"/>
          <ac:picMkLst>
            <pc:docMk/>
            <pc:sldMk cId="3763788285" sldId="447"/>
            <ac:picMk id="12" creationId="{FE3002ED-293A-E6A6-72BF-83C8AF0D7696}"/>
          </ac:picMkLst>
        </pc:picChg>
      </pc:sldChg>
      <pc:sldChg chg="del">
        <pc:chgData name="Rachel Jackson" userId="b3e839f4b8bb0973" providerId="LiveId" clId="{A502B074-9406-4895-AC94-973C3D65F448}" dt="2023-08-30T15:27:36.210" v="3" actId="2696"/>
        <pc:sldMkLst>
          <pc:docMk/>
          <pc:sldMk cId="3283495421" sldId="448"/>
        </pc:sldMkLst>
      </pc:sldChg>
      <pc:sldChg chg="addSp delSp modSp mod modTransition">
        <pc:chgData name="Rachel Jackson" userId="b3e839f4b8bb0973" providerId="LiveId" clId="{A502B074-9406-4895-AC94-973C3D65F448}" dt="2023-09-04T13:11:06.082" v="504"/>
        <pc:sldMkLst>
          <pc:docMk/>
          <pc:sldMk cId="1224781981" sldId="449"/>
        </pc:sldMkLst>
        <pc:picChg chg="add del mod">
          <ac:chgData name="Rachel Jackson" userId="b3e839f4b8bb0973" providerId="LiveId" clId="{A502B074-9406-4895-AC94-973C3D65F448}" dt="2023-09-04T13:11:06.082" v="504"/>
          <ac:picMkLst>
            <pc:docMk/>
            <pc:sldMk cId="1224781981" sldId="449"/>
            <ac:picMk id="2" creationId="{CAFCC01C-2DAE-2D4B-F85B-522A0FF2D9C6}"/>
          </ac:picMkLst>
        </pc:picChg>
        <pc:picChg chg="add mod">
          <ac:chgData name="Rachel Jackson" userId="b3e839f4b8bb0973" providerId="LiveId" clId="{A502B074-9406-4895-AC94-973C3D65F448}" dt="2023-09-04T13:11:06.082" v="504"/>
          <ac:picMkLst>
            <pc:docMk/>
            <pc:sldMk cId="1224781981" sldId="449"/>
            <ac:picMk id="4" creationId="{088A6833-F310-4D1B-CCF0-D090DB4D6C8E}"/>
          </ac:picMkLst>
        </pc:picChg>
      </pc:sldChg>
      <pc:sldChg chg="addSp modSp ord modTransition">
        <pc:chgData name="Rachel Jackson" userId="b3e839f4b8bb0973" providerId="LiveId" clId="{A502B074-9406-4895-AC94-973C3D65F448}" dt="2023-09-04T13:19:15.536" v="509"/>
        <pc:sldMkLst>
          <pc:docMk/>
          <pc:sldMk cId="1708030366" sldId="450"/>
        </pc:sldMkLst>
        <pc:picChg chg="add mod">
          <ac:chgData name="Rachel Jackson" userId="b3e839f4b8bb0973" providerId="LiveId" clId="{A502B074-9406-4895-AC94-973C3D65F448}" dt="2023-09-04T13:19:15.536" v="509"/>
          <ac:picMkLst>
            <pc:docMk/>
            <pc:sldMk cId="1708030366" sldId="450"/>
            <ac:picMk id="10" creationId="{79E0298A-7631-CC04-D428-4F1727AAFCEF}"/>
          </ac:picMkLst>
        </pc:picChg>
      </pc:sldChg>
      <pc:sldChg chg="addSp delSp modSp mod modTransition modAnim">
        <pc:chgData name="Rachel Jackson" userId="b3e839f4b8bb0973" providerId="LiveId" clId="{A502B074-9406-4895-AC94-973C3D65F448}" dt="2023-09-04T14:10:38.174" v="531"/>
        <pc:sldMkLst>
          <pc:docMk/>
          <pc:sldMk cId="4021913372" sldId="451"/>
        </pc:sldMkLst>
        <pc:picChg chg="add del mod">
          <ac:chgData name="Rachel Jackson" userId="b3e839f4b8bb0973" providerId="LiveId" clId="{A502B074-9406-4895-AC94-973C3D65F448}" dt="2023-09-04T14:07:12.077" v="524"/>
          <ac:picMkLst>
            <pc:docMk/>
            <pc:sldMk cId="4021913372" sldId="451"/>
            <ac:picMk id="4" creationId="{6CE22595-3A28-3869-8C22-4BF4C43C4192}"/>
          </ac:picMkLst>
        </pc:picChg>
        <pc:picChg chg="add del mod">
          <ac:chgData name="Rachel Jackson" userId="b3e839f4b8bb0973" providerId="LiveId" clId="{A502B074-9406-4895-AC94-973C3D65F448}" dt="2023-09-04T14:07:41.380" v="527"/>
          <ac:picMkLst>
            <pc:docMk/>
            <pc:sldMk cId="4021913372" sldId="451"/>
            <ac:picMk id="7" creationId="{21CB41F2-D749-AE54-41BC-DAB3A135C6AE}"/>
          </ac:picMkLst>
        </pc:picChg>
        <pc:picChg chg="add del mod ord">
          <ac:chgData name="Rachel Jackson" userId="b3e839f4b8bb0973" providerId="LiveId" clId="{A502B074-9406-4895-AC94-973C3D65F448}" dt="2023-09-04T14:08:20.204" v="528"/>
          <ac:picMkLst>
            <pc:docMk/>
            <pc:sldMk cId="4021913372" sldId="451"/>
            <ac:picMk id="12" creationId="{10A9FFA1-0FE2-BAF9-0726-7F21C94B34BD}"/>
          </ac:picMkLst>
        </pc:picChg>
        <pc:picChg chg="add del mod">
          <ac:chgData name="Rachel Jackson" userId="b3e839f4b8bb0973" providerId="LiveId" clId="{A502B074-9406-4895-AC94-973C3D65F448}" dt="2023-09-04T14:08:23.376" v="530"/>
          <ac:picMkLst>
            <pc:docMk/>
            <pc:sldMk cId="4021913372" sldId="451"/>
            <ac:picMk id="14" creationId="{D574A121-6430-624A-D4CD-373225B2DED6}"/>
          </ac:picMkLst>
        </pc:picChg>
        <pc:picChg chg="add del mod ord">
          <ac:chgData name="Rachel Jackson" userId="b3e839f4b8bb0973" providerId="LiveId" clId="{A502B074-9406-4895-AC94-973C3D65F448}" dt="2023-09-04T14:10:38.174" v="531"/>
          <ac:picMkLst>
            <pc:docMk/>
            <pc:sldMk cId="4021913372" sldId="451"/>
            <ac:picMk id="27" creationId="{1EC430DC-DF62-3716-AB78-CCB080077E6F}"/>
          </ac:picMkLst>
        </pc:picChg>
        <pc:picChg chg="add mod">
          <ac:chgData name="Rachel Jackson" userId="b3e839f4b8bb0973" providerId="LiveId" clId="{A502B074-9406-4895-AC94-973C3D65F448}" dt="2023-09-04T14:10:38.174" v="531"/>
          <ac:picMkLst>
            <pc:docMk/>
            <pc:sldMk cId="4021913372" sldId="451"/>
            <ac:picMk id="28" creationId="{1911AC63-22F0-083E-906A-DB11BA7FFF05}"/>
          </ac:picMkLst>
        </pc:picChg>
      </pc:sldChg>
    </pc:docChg>
  </pc:docChgLst>
  <pc:docChgLst>
    <pc:chgData name="Sarah Harper" userId="7680857f-bac9-44a5-938c-762a08ddf35a" providerId="ADAL" clId="{AF1246F6-DE92-45DB-8DD3-09716D86808E}"/>
    <pc:docChg chg="custSel modSld">
      <pc:chgData name="Sarah Harper" userId="7680857f-bac9-44a5-938c-762a08ddf35a" providerId="ADAL" clId="{AF1246F6-DE92-45DB-8DD3-09716D86808E}" dt="2023-11-21T18:51:36.048" v="0" actId="27636"/>
      <pc:docMkLst>
        <pc:docMk/>
      </pc:docMkLst>
      <pc:sldChg chg="modSp mod">
        <pc:chgData name="Sarah Harper" userId="7680857f-bac9-44a5-938c-762a08ddf35a" providerId="ADAL" clId="{AF1246F6-DE92-45DB-8DD3-09716D86808E}" dt="2023-11-21T18:51:36.048" v="0" actId="27636"/>
        <pc:sldMkLst>
          <pc:docMk/>
          <pc:sldMk cId="420732282" sldId="440"/>
        </pc:sldMkLst>
        <pc:spChg chg="mod">
          <ac:chgData name="Sarah Harper" userId="7680857f-bac9-44a5-938c-762a08ddf35a" providerId="ADAL" clId="{AF1246F6-DE92-45DB-8DD3-09716D86808E}" dt="2023-11-21T18:51:36.048" v="0" actId="27636"/>
          <ac:spMkLst>
            <pc:docMk/>
            <pc:sldMk cId="420732282" sldId="440"/>
            <ac:spMk id="5" creationId="{237A104B-1292-7248-9328-DE4497DF3695}"/>
          </ac:spMkLst>
        </pc:spChg>
      </pc:sldChg>
    </pc:docChg>
  </pc:docChgLst>
  <pc:docChgLst>
    <pc:chgData name="Rachel Jackson" userId="S::rachel@humanimaltrust.onmicrosoft.com::d840a2f6-06d0-44a6-b007-9fa5591c9407" providerId="AD" clId="Web-{E0B258D8-3B60-F923-1F93-5B6017557221}"/>
    <pc:docChg chg="modSld">
      <pc:chgData name="Rachel Jackson" userId="S::rachel@humanimaltrust.onmicrosoft.com::d840a2f6-06d0-44a6-b007-9fa5591c9407" providerId="AD" clId="Web-{E0B258D8-3B60-F923-1F93-5B6017557221}" dt="2023-09-06T13:07:56.027" v="46"/>
      <pc:docMkLst>
        <pc:docMk/>
      </pc:docMkLst>
      <pc:sldChg chg="modNotes">
        <pc:chgData name="Rachel Jackson" userId="S::rachel@humanimaltrust.onmicrosoft.com::d840a2f6-06d0-44a6-b007-9fa5591c9407" providerId="AD" clId="Web-{E0B258D8-3B60-F923-1F93-5B6017557221}" dt="2023-09-06T13:07:35.058" v="43"/>
        <pc:sldMkLst>
          <pc:docMk/>
          <pc:sldMk cId="1175383497" sldId="266"/>
        </pc:sldMkLst>
      </pc:sldChg>
      <pc:sldChg chg="modNotes">
        <pc:chgData name="Rachel Jackson" userId="S::rachel@humanimaltrust.onmicrosoft.com::d840a2f6-06d0-44a6-b007-9fa5591c9407" providerId="AD" clId="Web-{E0B258D8-3B60-F923-1F93-5B6017557221}" dt="2023-09-06T13:06:34.275" v="1"/>
        <pc:sldMkLst>
          <pc:docMk/>
          <pc:sldMk cId="2352302275" sldId="285"/>
        </pc:sldMkLst>
      </pc:sldChg>
      <pc:sldChg chg="modNotes">
        <pc:chgData name="Rachel Jackson" userId="S::rachel@humanimaltrust.onmicrosoft.com::d840a2f6-06d0-44a6-b007-9fa5591c9407" providerId="AD" clId="Web-{E0B258D8-3B60-F923-1F93-5B6017557221}" dt="2023-09-06T13:07:03.901" v="39"/>
        <pc:sldMkLst>
          <pc:docMk/>
          <pc:sldMk cId="1866940622" sldId="402"/>
        </pc:sldMkLst>
      </pc:sldChg>
      <pc:sldChg chg="modNotes">
        <pc:chgData name="Rachel Jackson" userId="S::rachel@humanimaltrust.onmicrosoft.com::d840a2f6-06d0-44a6-b007-9fa5591c9407" providerId="AD" clId="Web-{E0B258D8-3B60-F923-1F93-5B6017557221}" dt="2023-09-06T13:06:52.010" v="38"/>
        <pc:sldMkLst>
          <pc:docMk/>
          <pc:sldMk cId="1114772466" sldId="418"/>
        </pc:sldMkLst>
      </pc:sldChg>
      <pc:sldChg chg="modNotes">
        <pc:chgData name="Rachel Jackson" userId="S::rachel@humanimaltrust.onmicrosoft.com::d840a2f6-06d0-44a6-b007-9fa5591c9407" providerId="AD" clId="Web-{E0B258D8-3B60-F923-1F93-5B6017557221}" dt="2023-09-06T13:07:13.870" v="40"/>
        <pc:sldMkLst>
          <pc:docMk/>
          <pc:sldMk cId="2176821966" sldId="432"/>
        </pc:sldMkLst>
      </pc:sldChg>
      <pc:sldChg chg="modNotes">
        <pc:chgData name="Rachel Jackson" userId="S::rachel@humanimaltrust.onmicrosoft.com::d840a2f6-06d0-44a6-b007-9fa5591c9407" providerId="AD" clId="Web-{E0B258D8-3B60-F923-1F93-5B6017557221}" dt="2023-09-06T13:07:24.120" v="42"/>
        <pc:sldMkLst>
          <pc:docMk/>
          <pc:sldMk cId="3020929227" sldId="434"/>
        </pc:sldMkLst>
      </pc:sldChg>
      <pc:sldChg chg="modNotes">
        <pc:chgData name="Rachel Jackson" userId="S::rachel@humanimaltrust.onmicrosoft.com::d840a2f6-06d0-44a6-b007-9fa5591c9407" providerId="AD" clId="Web-{E0B258D8-3B60-F923-1F93-5B6017557221}" dt="2023-09-06T13:07:39.901" v="44"/>
        <pc:sldMkLst>
          <pc:docMk/>
          <pc:sldMk cId="198545273" sldId="435"/>
        </pc:sldMkLst>
      </pc:sldChg>
      <pc:sldChg chg="modNotes">
        <pc:chgData name="Rachel Jackson" userId="S::rachel@humanimaltrust.onmicrosoft.com::d840a2f6-06d0-44a6-b007-9fa5591c9407" providerId="AD" clId="Web-{E0B258D8-3B60-F923-1F93-5B6017557221}" dt="2023-09-06T13:07:46.448" v="45"/>
        <pc:sldMkLst>
          <pc:docMk/>
          <pc:sldMk cId="3812056217" sldId="436"/>
        </pc:sldMkLst>
      </pc:sldChg>
      <pc:sldChg chg="modNotes">
        <pc:chgData name="Rachel Jackson" userId="S::rachel@humanimaltrust.onmicrosoft.com::d840a2f6-06d0-44a6-b007-9fa5591c9407" providerId="AD" clId="Web-{E0B258D8-3B60-F923-1F93-5B6017557221}" dt="2023-09-06T13:07:56.027" v="46"/>
        <pc:sldMkLst>
          <pc:docMk/>
          <pc:sldMk cId="353038699" sldId="438"/>
        </pc:sldMkLst>
      </pc:sldChg>
      <pc:sldChg chg="modNotes">
        <pc:chgData name="Rachel Jackson" userId="S::rachel@humanimaltrust.onmicrosoft.com::d840a2f6-06d0-44a6-b007-9fa5591c9407" providerId="AD" clId="Web-{E0B258D8-3B60-F923-1F93-5B6017557221}" dt="2023-09-06T13:06:28.650" v="0"/>
        <pc:sldMkLst>
          <pc:docMk/>
          <pc:sldMk cId="1224781981" sldId="449"/>
        </pc:sldMkLst>
      </pc:sldChg>
      <pc:sldChg chg="modNotes">
        <pc:chgData name="Rachel Jackson" userId="S::rachel@humanimaltrust.onmicrosoft.com::d840a2f6-06d0-44a6-b007-9fa5591c9407" providerId="AD" clId="Web-{E0B258D8-3B60-F923-1F93-5B6017557221}" dt="2023-09-06T13:07:18.573" v="41"/>
        <pc:sldMkLst>
          <pc:docMk/>
          <pc:sldMk cId="4021913372" sldId="451"/>
        </pc:sldMkLst>
      </pc:sldChg>
    </pc:docChg>
  </pc:docChgLst>
  <pc:docChgLst>
    <pc:chgData name="Rachel Jackson" userId="S::rachel@humanimaltrust.onmicrosoft.com::d840a2f6-06d0-44a6-b007-9fa5591c9407" providerId="AD" clId="Web-{676FFC5C-D651-4976-4E98-D8EDCF000A79}"/>
    <pc:docChg chg="modSld">
      <pc:chgData name="Rachel Jackson" userId="S::rachel@humanimaltrust.onmicrosoft.com::d840a2f6-06d0-44a6-b007-9fa5591c9407" providerId="AD" clId="Web-{676FFC5C-D651-4976-4E98-D8EDCF000A79}" dt="2023-09-05T12:08:58.156" v="29"/>
      <pc:docMkLst>
        <pc:docMk/>
      </pc:docMkLst>
      <pc:sldChg chg="delSp delAnim">
        <pc:chgData name="Rachel Jackson" userId="S::rachel@humanimaltrust.onmicrosoft.com::d840a2f6-06d0-44a6-b007-9fa5591c9407" providerId="AD" clId="Web-{676FFC5C-D651-4976-4E98-D8EDCF000A79}" dt="2023-09-05T12:05:45.290" v="0"/>
        <pc:sldMkLst>
          <pc:docMk/>
          <pc:sldMk cId="2713310492" sldId="259"/>
        </pc:sldMkLst>
        <pc:picChg chg="del">
          <ac:chgData name="Rachel Jackson" userId="S::rachel@humanimaltrust.onmicrosoft.com::d840a2f6-06d0-44a6-b007-9fa5591c9407" providerId="AD" clId="Web-{676FFC5C-D651-4976-4E98-D8EDCF000A79}" dt="2023-09-05T12:05:45.290" v="0"/>
          <ac:picMkLst>
            <pc:docMk/>
            <pc:sldMk cId="2713310492" sldId="259"/>
            <ac:picMk id="17" creationId="{C8C60EF2-6583-88C0-90C8-7A2359E77B47}"/>
          </ac:picMkLst>
        </pc:picChg>
      </pc:sldChg>
      <pc:sldChg chg="delSp delAnim">
        <pc:chgData name="Rachel Jackson" userId="S::rachel@humanimaltrust.onmicrosoft.com::d840a2f6-06d0-44a6-b007-9fa5591c9407" providerId="AD" clId="Web-{676FFC5C-D651-4976-4E98-D8EDCF000A79}" dt="2023-09-05T12:05:50.899" v="1"/>
        <pc:sldMkLst>
          <pc:docMk/>
          <pc:sldMk cId="645523018" sldId="260"/>
        </pc:sldMkLst>
        <pc:picChg chg="del">
          <ac:chgData name="Rachel Jackson" userId="S::rachel@humanimaltrust.onmicrosoft.com::d840a2f6-06d0-44a6-b007-9fa5591c9407" providerId="AD" clId="Web-{676FFC5C-D651-4976-4E98-D8EDCF000A79}" dt="2023-09-05T12:05:50.899" v="1"/>
          <ac:picMkLst>
            <pc:docMk/>
            <pc:sldMk cId="645523018" sldId="260"/>
            <ac:picMk id="33" creationId="{6C4B2BC6-322B-97B8-DFBD-0C444FD7FB2E}"/>
          </ac:picMkLst>
        </pc:picChg>
      </pc:sldChg>
      <pc:sldChg chg="delSp delAnim">
        <pc:chgData name="Rachel Jackson" userId="S::rachel@humanimaltrust.onmicrosoft.com::d840a2f6-06d0-44a6-b007-9fa5591c9407" providerId="AD" clId="Web-{676FFC5C-D651-4976-4E98-D8EDCF000A79}" dt="2023-09-05T12:06:09.759" v="4"/>
        <pc:sldMkLst>
          <pc:docMk/>
          <pc:sldMk cId="3928771294" sldId="262"/>
        </pc:sldMkLst>
        <pc:picChg chg="del">
          <ac:chgData name="Rachel Jackson" userId="S::rachel@humanimaltrust.onmicrosoft.com::d840a2f6-06d0-44a6-b007-9fa5591c9407" providerId="AD" clId="Web-{676FFC5C-D651-4976-4E98-D8EDCF000A79}" dt="2023-09-05T12:06:09.759" v="4"/>
          <ac:picMkLst>
            <pc:docMk/>
            <pc:sldMk cId="3928771294" sldId="262"/>
            <ac:picMk id="6" creationId="{A3FB11D4-6EDC-E621-6B19-95B47BC992FF}"/>
          </ac:picMkLst>
        </pc:picChg>
      </pc:sldChg>
      <pc:sldChg chg="delSp delAnim">
        <pc:chgData name="Rachel Jackson" userId="S::rachel@humanimaltrust.onmicrosoft.com::d840a2f6-06d0-44a6-b007-9fa5591c9407" providerId="AD" clId="Web-{676FFC5C-D651-4976-4E98-D8EDCF000A79}" dt="2023-09-05T12:06:33.276" v="7"/>
        <pc:sldMkLst>
          <pc:docMk/>
          <pc:sldMk cId="1023035529" sldId="263"/>
        </pc:sldMkLst>
        <pc:picChg chg="del">
          <ac:chgData name="Rachel Jackson" userId="S::rachel@humanimaltrust.onmicrosoft.com::d840a2f6-06d0-44a6-b007-9fa5591c9407" providerId="AD" clId="Web-{676FFC5C-D651-4976-4E98-D8EDCF000A79}" dt="2023-09-05T12:06:33.276" v="7"/>
          <ac:picMkLst>
            <pc:docMk/>
            <pc:sldMk cId="1023035529" sldId="263"/>
            <ac:picMk id="28" creationId="{77CCA92B-3536-AB4C-B9C7-C1BA50EF3F35}"/>
          </ac:picMkLst>
        </pc:picChg>
      </pc:sldChg>
      <pc:sldChg chg="delSp delAnim">
        <pc:chgData name="Rachel Jackson" userId="S::rachel@humanimaltrust.onmicrosoft.com::d840a2f6-06d0-44a6-b007-9fa5591c9407" providerId="AD" clId="Web-{676FFC5C-D651-4976-4E98-D8EDCF000A79}" dt="2023-09-05T12:07:44.747" v="18"/>
        <pc:sldMkLst>
          <pc:docMk/>
          <pc:sldMk cId="1175383497" sldId="266"/>
        </pc:sldMkLst>
        <pc:picChg chg="del">
          <ac:chgData name="Rachel Jackson" userId="S::rachel@humanimaltrust.onmicrosoft.com::d840a2f6-06d0-44a6-b007-9fa5591c9407" providerId="AD" clId="Web-{676FFC5C-D651-4976-4E98-D8EDCF000A79}" dt="2023-09-05T12:07:44.747" v="18"/>
          <ac:picMkLst>
            <pc:docMk/>
            <pc:sldMk cId="1175383497" sldId="266"/>
            <ac:picMk id="3" creationId="{2C623B8A-553E-D542-AE89-453B0F6054D5}"/>
          </ac:picMkLst>
        </pc:picChg>
      </pc:sldChg>
      <pc:sldChg chg="delSp delAnim">
        <pc:chgData name="Rachel Jackson" userId="S::rachel@humanimaltrust.onmicrosoft.com::d840a2f6-06d0-44a6-b007-9fa5591c9407" providerId="AD" clId="Web-{676FFC5C-D651-4976-4E98-D8EDCF000A79}" dt="2023-09-05T12:08:02.857" v="21"/>
        <pc:sldMkLst>
          <pc:docMk/>
          <pc:sldMk cId="0" sldId="270"/>
        </pc:sldMkLst>
        <pc:picChg chg="del">
          <ac:chgData name="Rachel Jackson" userId="S::rachel@humanimaltrust.onmicrosoft.com::d840a2f6-06d0-44a6-b007-9fa5591c9407" providerId="AD" clId="Web-{676FFC5C-D651-4976-4E98-D8EDCF000A79}" dt="2023-09-05T12:08:02.857" v="21"/>
          <ac:picMkLst>
            <pc:docMk/>
            <pc:sldMk cId="0" sldId="270"/>
            <ac:picMk id="3" creationId="{91935157-C845-44D3-C49D-09BCF5D91621}"/>
          </ac:picMkLst>
        </pc:picChg>
      </pc:sldChg>
      <pc:sldChg chg="delSp delAnim">
        <pc:chgData name="Rachel Jackson" userId="S::rachel@humanimaltrust.onmicrosoft.com::d840a2f6-06d0-44a6-b007-9fa5591c9407" providerId="AD" clId="Web-{676FFC5C-D651-4976-4E98-D8EDCF000A79}" dt="2023-09-05T12:06:47.230" v="9"/>
        <pc:sldMkLst>
          <pc:docMk/>
          <pc:sldMk cId="2352302275" sldId="285"/>
        </pc:sldMkLst>
        <pc:picChg chg="del">
          <ac:chgData name="Rachel Jackson" userId="S::rachel@humanimaltrust.onmicrosoft.com::d840a2f6-06d0-44a6-b007-9fa5591c9407" providerId="AD" clId="Web-{676FFC5C-D651-4976-4E98-D8EDCF000A79}" dt="2023-09-05T12:06:47.230" v="9"/>
          <ac:picMkLst>
            <pc:docMk/>
            <pc:sldMk cId="2352302275" sldId="285"/>
            <ac:picMk id="13" creationId="{4CC0A4C8-989F-0720-756A-5F58573C8919}"/>
          </ac:picMkLst>
        </pc:picChg>
      </pc:sldChg>
      <pc:sldChg chg="delSp delAnim">
        <pc:chgData name="Rachel Jackson" userId="S::rachel@humanimaltrust.onmicrosoft.com::d840a2f6-06d0-44a6-b007-9fa5591c9407" providerId="AD" clId="Web-{676FFC5C-D651-4976-4E98-D8EDCF000A79}" dt="2023-09-05T12:07:37.747" v="17"/>
        <pc:sldMkLst>
          <pc:docMk/>
          <pc:sldMk cId="1049418887" sldId="287"/>
        </pc:sldMkLst>
        <pc:picChg chg="del">
          <ac:chgData name="Rachel Jackson" userId="S::rachel@humanimaltrust.onmicrosoft.com::d840a2f6-06d0-44a6-b007-9fa5591c9407" providerId="AD" clId="Web-{676FFC5C-D651-4976-4E98-D8EDCF000A79}" dt="2023-09-05T12:07:37.747" v="17"/>
          <ac:picMkLst>
            <pc:docMk/>
            <pc:sldMk cId="1049418887" sldId="287"/>
            <ac:picMk id="10" creationId="{543FE67D-1171-1B4D-DB09-A0F7A66AB834}"/>
          </ac:picMkLst>
        </pc:picChg>
      </pc:sldChg>
      <pc:sldChg chg="delSp delAnim">
        <pc:chgData name="Rachel Jackson" userId="S::rachel@humanimaltrust.onmicrosoft.com::d840a2f6-06d0-44a6-b007-9fa5591c9407" providerId="AD" clId="Web-{676FFC5C-D651-4976-4E98-D8EDCF000A79}" dt="2023-09-05T12:08:45.734" v="27"/>
        <pc:sldMkLst>
          <pc:docMk/>
          <pc:sldMk cId="1090158983" sldId="294"/>
        </pc:sldMkLst>
        <pc:picChg chg="del">
          <ac:chgData name="Rachel Jackson" userId="S::rachel@humanimaltrust.onmicrosoft.com::d840a2f6-06d0-44a6-b007-9fa5591c9407" providerId="AD" clId="Web-{676FFC5C-D651-4976-4E98-D8EDCF000A79}" dt="2023-09-05T12:08:45.734" v="27"/>
          <ac:picMkLst>
            <pc:docMk/>
            <pc:sldMk cId="1090158983" sldId="294"/>
            <ac:picMk id="17" creationId="{70192B6A-31DB-665C-E676-D69D613801BC}"/>
          </ac:picMkLst>
        </pc:picChg>
      </pc:sldChg>
      <pc:sldChg chg="delSp delAnim">
        <pc:chgData name="Rachel Jackson" userId="S::rachel@humanimaltrust.onmicrosoft.com::d840a2f6-06d0-44a6-b007-9fa5591c9407" providerId="AD" clId="Web-{676FFC5C-D651-4976-4E98-D8EDCF000A79}" dt="2023-09-05T12:07:12.230" v="13"/>
        <pc:sldMkLst>
          <pc:docMk/>
          <pc:sldMk cId="1866940622" sldId="402"/>
        </pc:sldMkLst>
        <pc:picChg chg="del">
          <ac:chgData name="Rachel Jackson" userId="S::rachel@humanimaltrust.onmicrosoft.com::d840a2f6-06d0-44a6-b007-9fa5591c9407" providerId="AD" clId="Web-{676FFC5C-D651-4976-4E98-D8EDCF000A79}" dt="2023-09-05T12:07:12.230" v="13"/>
          <ac:picMkLst>
            <pc:docMk/>
            <pc:sldMk cId="1866940622" sldId="402"/>
            <ac:picMk id="23" creationId="{7E846A0F-27F8-1F94-3D90-45FA8FC83D46}"/>
          </ac:picMkLst>
        </pc:picChg>
      </pc:sldChg>
      <pc:sldChg chg="delSp delAnim">
        <pc:chgData name="Rachel Jackson" userId="S::rachel@humanimaltrust.onmicrosoft.com::d840a2f6-06d0-44a6-b007-9fa5591c9407" providerId="AD" clId="Web-{676FFC5C-D651-4976-4E98-D8EDCF000A79}" dt="2023-09-05T12:08:58.156" v="29"/>
        <pc:sldMkLst>
          <pc:docMk/>
          <pc:sldMk cId="439630037" sldId="406"/>
        </pc:sldMkLst>
        <pc:picChg chg="del">
          <ac:chgData name="Rachel Jackson" userId="S::rachel@humanimaltrust.onmicrosoft.com::d840a2f6-06d0-44a6-b007-9fa5591c9407" providerId="AD" clId="Web-{676FFC5C-D651-4976-4E98-D8EDCF000A79}" dt="2023-09-05T12:08:58.156" v="29"/>
          <ac:picMkLst>
            <pc:docMk/>
            <pc:sldMk cId="439630037" sldId="406"/>
            <ac:picMk id="12" creationId="{2E43BDDC-A1CB-A59F-378F-9DB4606ED21A}"/>
          </ac:picMkLst>
        </pc:picChg>
      </pc:sldChg>
      <pc:sldChg chg="delSp delAnim">
        <pc:chgData name="Rachel Jackson" userId="S::rachel@humanimaltrust.onmicrosoft.com::d840a2f6-06d0-44a6-b007-9fa5591c9407" providerId="AD" clId="Web-{676FFC5C-D651-4976-4E98-D8EDCF000A79}" dt="2023-09-05T12:06:24.526" v="6"/>
        <pc:sldMkLst>
          <pc:docMk/>
          <pc:sldMk cId="2923468146" sldId="414"/>
        </pc:sldMkLst>
        <pc:picChg chg="del">
          <ac:chgData name="Rachel Jackson" userId="S::rachel@humanimaltrust.onmicrosoft.com::d840a2f6-06d0-44a6-b007-9fa5591c9407" providerId="AD" clId="Web-{676FFC5C-D651-4976-4E98-D8EDCF000A79}" dt="2023-09-05T12:06:24.526" v="6"/>
          <ac:picMkLst>
            <pc:docMk/>
            <pc:sldMk cId="2923468146" sldId="414"/>
            <ac:picMk id="8" creationId="{7E59A94C-17CD-4278-808A-FC4C44E94F8B}"/>
          </ac:picMkLst>
        </pc:picChg>
      </pc:sldChg>
      <pc:sldChg chg="delSp delAnim">
        <pc:chgData name="Rachel Jackson" userId="S::rachel@humanimaltrust.onmicrosoft.com::d840a2f6-06d0-44a6-b007-9fa5591c9407" providerId="AD" clId="Web-{676FFC5C-D651-4976-4E98-D8EDCF000A79}" dt="2023-09-05T12:06:18.963" v="5"/>
        <pc:sldMkLst>
          <pc:docMk/>
          <pc:sldMk cId="3928188784" sldId="417"/>
        </pc:sldMkLst>
        <pc:picChg chg="del">
          <ac:chgData name="Rachel Jackson" userId="S::rachel@humanimaltrust.onmicrosoft.com::d840a2f6-06d0-44a6-b007-9fa5591c9407" providerId="AD" clId="Web-{676FFC5C-D651-4976-4E98-D8EDCF000A79}" dt="2023-09-05T12:06:18.963" v="5"/>
          <ac:picMkLst>
            <pc:docMk/>
            <pc:sldMk cId="3928188784" sldId="417"/>
            <ac:picMk id="34" creationId="{528BCAFB-19DD-C726-7BF4-BB7AB913A58B}"/>
          </ac:picMkLst>
        </pc:picChg>
      </pc:sldChg>
      <pc:sldChg chg="delSp delAnim">
        <pc:chgData name="Rachel Jackson" userId="S::rachel@humanimaltrust.onmicrosoft.com::d840a2f6-06d0-44a6-b007-9fa5591c9407" providerId="AD" clId="Web-{676FFC5C-D651-4976-4E98-D8EDCF000A79}" dt="2023-09-05T12:07:02.730" v="11"/>
        <pc:sldMkLst>
          <pc:docMk/>
          <pc:sldMk cId="1114772466" sldId="418"/>
        </pc:sldMkLst>
        <pc:picChg chg="del">
          <ac:chgData name="Rachel Jackson" userId="S::rachel@humanimaltrust.onmicrosoft.com::d840a2f6-06d0-44a6-b007-9fa5591c9407" providerId="AD" clId="Web-{676FFC5C-D651-4976-4E98-D8EDCF000A79}" dt="2023-09-05T12:07:02.730" v="11"/>
          <ac:picMkLst>
            <pc:docMk/>
            <pc:sldMk cId="1114772466" sldId="418"/>
            <ac:picMk id="12" creationId="{9616DD53-2E2E-6266-B35F-5A268C3D66FE}"/>
          </ac:picMkLst>
        </pc:picChg>
      </pc:sldChg>
      <pc:sldChg chg="delSp delAnim">
        <pc:chgData name="Rachel Jackson" userId="S::rachel@humanimaltrust.onmicrosoft.com::d840a2f6-06d0-44a6-b007-9fa5591c9407" providerId="AD" clId="Web-{676FFC5C-D651-4976-4E98-D8EDCF000A79}" dt="2023-09-05T12:05:56.603" v="2"/>
        <pc:sldMkLst>
          <pc:docMk/>
          <pc:sldMk cId="2922538089" sldId="427"/>
        </pc:sldMkLst>
        <pc:picChg chg="del">
          <ac:chgData name="Rachel Jackson" userId="S::rachel@humanimaltrust.onmicrosoft.com::d840a2f6-06d0-44a6-b007-9fa5591c9407" providerId="AD" clId="Web-{676FFC5C-D651-4976-4E98-D8EDCF000A79}" dt="2023-09-05T12:05:56.603" v="2"/>
          <ac:picMkLst>
            <pc:docMk/>
            <pc:sldMk cId="2922538089" sldId="427"/>
            <ac:picMk id="16" creationId="{A1026368-BD2A-F3F9-2BCA-9A5F5D60A1B9}"/>
          </ac:picMkLst>
        </pc:picChg>
      </pc:sldChg>
      <pc:sldChg chg="delSp delAnim">
        <pc:chgData name="Rachel Jackson" userId="S::rachel@humanimaltrust.onmicrosoft.com::d840a2f6-06d0-44a6-b007-9fa5591c9407" providerId="AD" clId="Web-{676FFC5C-D651-4976-4E98-D8EDCF000A79}" dt="2023-09-05T12:06:02.056" v="3"/>
        <pc:sldMkLst>
          <pc:docMk/>
          <pc:sldMk cId="2473595427" sldId="429"/>
        </pc:sldMkLst>
        <pc:picChg chg="del">
          <ac:chgData name="Rachel Jackson" userId="S::rachel@humanimaltrust.onmicrosoft.com::d840a2f6-06d0-44a6-b007-9fa5591c9407" providerId="AD" clId="Web-{676FFC5C-D651-4976-4E98-D8EDCF000A79}" dt="2023-09-05T12:06:02.056" v="3"/>
          <ac:picMkLst>
            <pc:docMk/>
            <pc:sldMk cId="2473595427" sldId="429"/>
            <ac:picMk id="6" creationId="{76EA8650-0D5C-BAF6-9972-670494E8AE85}"/>
          </ac:picMkLst>
        </pc:picChg>
      </pc:sldChg>
      <pc:sldChg chg="delSp delAnim">
        <pc:chgData name="Rachel Jackson" userId="S::rachel@humanimaltrust.onmicrosoft.com::d840a2f6-06d0-44a6-b007-9fa5591c9407" providerId="AD" clId="Web-{676FFC5C-D651-4976-4E98-D8EDCF000A79}" dt="2023-09-05T12:07:07.418" v="12"/>
        <pc:sldMkLst>
          <pc:docMk/>
          <pc:sldMk cId="4238517088" sldId="431"/>
        </pc:sldMkLst>
        <pc:picChg chg="del">
          <ac:chgData name="Rachel Jackson" userId="S::rachel@humanimaltrust.onmicrosoft.com::d840a2f6-06d0-44a6-b007-9fa5591c9407" providerId="AD" clId="Web-{676FFC5C-D651-4976-4E98-D8EDCF000A79}" dt="2023-09-05T12:07:07.418" v="12"/>
          <ac:picMkLst>
            <pc:docMk/>
            <pc:sldMk cId="4238517088" sldId="431"/>
            <ac:picMk id="12" creationId="{3981C0F8-3738-05A5-A654-FE6B9D86D800}"/>
          </ac:picMkLst>
        </pc:picChg>
      </pc:sldChg>
      <pc:sldChg chg="delSp delAnim">
        <pc:chgData name="Rachel Jackson" userId="S::rachel@humanimaltrust.onmicrosoft.com::d840a2f6-06d0-44a6-b007-9fa5591c9407" providerId="AD" clId="Web-{676FFC5C-D651-4976-4E98-D8EDCF000A79}" dt="2023-09-05T12:07:19.340" v="14"/>
        <pc:sldMkLst>
          <pc:docMk/>
          <pc:sldMk cId="2176821966" sldId="432"/>
        </pc:sldMkLst>
        <pc:picChg chg="del">
          <ac:chgData name="Rachel Jackson" userId="S::rachel@humanimaltrust.onmicrosoft.com::d840a2f6-06d0-44a6-b007-9fa5591c9407" providerId="AD" clId="Web-{676FFC5C-D651-4976-4E98-D8EDCF000A79}" dt="2023-09-05T12:07:19.340" v="14"/>
          <ac:picMkLst>
            <pc:docMk/>
            <pc:sldMk cId="2176821966" sldId="432"/>
            <ac:picMk id="13" creationId="{50A7775E-CDB7-5467-45FE-C10CF9BD36D4}"/>
          </ac:picMkLst>
        </pc:picChg>
      </pc:sldChg>
      <pc:sldChg chg="delSp delAnim">
        <pc:chgData name="Rachel Jackson" userId="S::rachel@humanimaltrust.onmicrosoft.com::d840a2f6-06d0-44a6-b007-9fa5591c9407" providerId="AD" clId="Web-{676FFC5C-D651-4976-4E98-D8EDCF000A79}" dt="2023-09-05T12:07:30.497" v="16"/>
        <pc:sldMkLst>
          <pc:docMk/>
          <pc:sldMk cId="3020929227" sldId="434"/>
        </pc:sldMkLst>
        <pc:picChg chg="del">
          <ac:chgData name="Rachel Jackson" userId="S::rachel@humanimaltrust.onmicrosoft.com::d840a2f6-06d0-44a6-b007-9fa5591c9407" providerId="AD" clId="Web-{676FFC5C-D651-4976-4E98-D8EDCF000A79}" dt="2023-09-05T12:07:30.497" v="16"/>
          <ac:picMkLst>
            <pc:docMk/>
            <pc:sldMk cId="3020929227" sldId="434"/>
            <ac:picMk id="10" creationId="{D57021BF-A990-7177-D141-3DC20F4F10A5}"/>
          </ac:picMkLst>
        </pc:picChg>
      </pc:sldChg>
      <pc:sldChg chg="delSp delAnim">
        <pc:chgData name="Rachel Jackson" userId="S::rachel@humanimaltrust.onmicrosoft.com::d840a2f6-06d0-44a6-b007-9fa5591c9407" providerId="AD" clId="Web-{676FFC5C-D651-4976-4E98-D8EDCF000A79}" dt="2023-09-05T12:07:49.622" v="19"/>
        <pc:sldMkLst>
          <pc:docMk/>
          <pc:sldMk cId="198545273" sldId="435"/>
        </pc:sldMkLst>
        <pc:picChg chg="del">
          <ac:chgData name="Rachel Jackson" userId="S::rachel@humanimaltrust.onmicrosoft.com::d840a2f6-06d0-44a6-b007-9fa5591c9407" providerId="AD" clId="Web-{676FFC5C-D651-4976-4E98-D8EDCF000A79}" dt="2023-09-05T12:07:49.622" v="19"/>
          <ac:picMkLst>
            <pc:docMk/>
            <pc:sldMk cId="198545273" sldId="435"/>
            <ac:picMk id="10" creationId="{27A8FD57-BD66-DC58-AD2A-AE86E61165F5}"/>
          </ac:picMkLst>
        </pc:picChg>
      </pc:sldChg>
      <pc:sldChg chg="delSp delAnim">
        <pc:chgData name="Rachel Jackson" userId="S::rachel@humanimaltrust.onmicrosoft.com::d840a2f6-06d0-44a6-b007-9fa5591c9407" providerId="AD" clId="Web-{676FFC5C-D651-4976-4E98-D8EDCF000A79}" dt="2023-09-05T12:07:56.498" v="20"/>
        <pc:sldMkLst>
          <pc:docMk/>
          <pc:sldMk cId="3812056217" sldId="436"/>
        </pc:sldMkLst>
        <pc:picChg chg="del">
          <ac:chgData name="Rachel Jackson" userId="S::rachel@humanimaltrust.onmicrosoft.com::d840a2f6-06d0-44a6-b007-9fa5591c9407" providerId="AD" clId="Web-{676FFC5C-D651-4976-4E98-D8EDCF000A79}" dt="2023-09-05T12:07:56.498" v="20"/>
          <ac:picMkLst>
            <pc:docMk/>
            <pc:sldMk cId="3812056217" sldId="436"/>
            <ac:picMk id="12" creationId="{79695055-5326-E702-601B-12C7DDF41D3B}"/>
          </ac:picMkLst>
        </pc:picChg>
      </pc:sldChg>
      <pc:sldChg chg="delSp delAnim">
        <pc:chgData name="Rachel Jackson" userId="S::rachel@humanimaltrust.onmicrosoft.com::d840a2f6-06d0-44a6-b007-9fa5591c9407" providerId="AD" clId="Web-{676FFC5C-D651-4976-4E98-D8EDCF000A79}" dt="2023-09-05T12:08:20.108" v="23"/>
        <pc:sldMkLst>
          <pc:docMk/>
          <pc:sldMk cId="420732282" sldId="440"/>
        </pc:sldMkLst>
        <pc:picChg chg="del">
          <ac:chgData name="Rachel Jackson" userId="S::rachel@humanimaltrust.onmicrosoft.com::d840a2f6-06d0-44a6-b007-9fa5591c9407" providerId="AD" clId="Web-{676FFC5C-D651-4976-4E98-D8EDCF000A79}" dt="2023-09-05T12:08:20.108" v="23"/>
          <ac:picMkLst>
            <pc:docMk/>
            <pc:sldMk cId="420732282" sldId="440"/>
            <ac:picMk id="26" creationId="{77DE25E5-0DFE-1A9E-5C3F-AD992405F3D8}"/>
          </ac:picMkLst>
        </pc:picChg>
      </pc:sldChg>
      <pc:sldChg chg="delSp delAnim">
        <pc:chgData name="Rachel Jackson" userId="S::rachel@humanimaltrust.onmicrosoft.com::d840a2f6-06d0-44a6-b007-9fa5591c9407" providerId="AD" clId="Web-{676FFC5C-D651-4976-4E98-D8EDCF000A79}" dt="2023-09-05T12:08:38.859" v="26"/>
        <pc:sldMkLst>
          <pc:docMk/>
          <pc:sldMk cId="2923738048" sldId="441"/>
        </pc:sldMkLst>
        <pc:picChg chg="del">
          <ac:chgData name="Rachel Jackson" userId="S::rachel@humanimaltrust.onmicrosoft.com::d840a2f6-06d0-44a6-b007-9fa5591c9407" providerId="AD" clId="Web-{676FFC5C-D651-4976-4E98-D8EDCF000A79}" dt="2023-09-05T12:08:38.859" v="26"/>
          <ac:picMkLst>
            <pc:docMk/>
            <pc:sldMk cId="2923738048" sldId="441"/>
            <ac:picMk id="24" creationId="{A0D857F9-CF9C-7873-8406-81834B1D60DC}"/>
          </ac:picMkLst>
        </pc:picChg>
      </pc:sldChg>
      <pc:sldChg chg="delSp delAnim">
        <pc:chgData name="Rachel Jackson" userId="S::rachel@humanimaltrust.onmicrosoft.com::d840a2f6-06d0-44a6-b007-9fa5591c9407" providerId="AD" clId="Web-{676FFC5C-D651-4976-4E98-D8EDCF000A79}" dt="2023-09-05T12:08:25.577" v="24"/>
        <pc:sldMkLst>
          <pc:docMk/>
          <pc:sldMk cId="1204514544" sldId="444"/>
        </pc:sldMkLst>
        <pc:picChg chg="del">
          <ac:chgData name="Rachel Jackson" userId="S::rachel@humanimaltrust.onmicrosoft.com::d840a2f6-06d0-44a6-b007-9fa5591c9407" providerId="AD" clId="Web-{676FFC5C-D651-4976-4E98-D8EDCF000A79}" dt="2023-09-05T12:08:25.577" v="24"/>
          <ac:picMkLst>
            <pc:docMk/>
            <pc:sldMk cId="1204514544" sldId="444"/>
            <ac:picMk id="4" creationId="{77C4DC80-3E27-7520-6E3B-9C00B6AA28A0}"/>
          </ac:picMkLst>
        </pc:picChg>
      </pc:sldChg>
      <pc:sldChg chg="delSp delAnim">
        <pc:chgData name="Rachel Jackson" userId="S::rachel@humanimaltrust.onmicrosoft.com::d840a2f6-06d0-44a6-b007-9fa5591c9407" providerId="AD" clId="Web-{676FFC5C-D651-4976-4E98-D8EDCF000A79}" dt="2023-09-05T12:08:33.452" v="25"/>
        <pc:sldMkLst>
          <pc:docMk/>
          <pc:sldMk cId="2537755357" sldId="445"/>
        </pc:sldMkLst>
        <pc:picChg chg="del">
          <ac:chgData name="Rachel Jackson" userId="S::rachel@humanimaltrust.onmicrosoft.com::d840a2f6-06d0-44a6-b007-9fa5591c9407" providerId="AD" clId="Web-{676FFC5C-D651-4976-4E98-D8EDCF000A79}" dt="2023-09-05T12:08:33.452" v="25"/>
          <ac:picMkLst>
            <pc:docMk/>
            <pc:sldMk cId="2537755357" sldId="445"/>
            <ac:picMk id="6" creationId="{6A75A61F-DE78-D4E5-E381-6BC805A88C7E}"/>
          </ac:picMkLst>
        </pc:picChg>
      </pc:sldChg>
      <pc:sldChg chg="delSp delAnim">
        <pc:chgData name="Rachel Jackson" userId="S::rachel@humanimaltrust.onmicrosoft.com::d840a2f6-06d0-44a6-b007-9fa5591c9407" providerId="AD" clId="Web-{676FFC5C-D651-4976-4E98-D8EDCF000A79}" dt="2023-09-05T12:08:51.531" v="28"/>
        <pc:sldMkLst>
          <pc:docMk/>
          <pc:sldMk cId="912676124" sldId="446"/>
        </pc:sldMkLst>
        <pc:picChg chg="del">
          <ac:chgData name="Rachel Jackson" userId="S::rachel@humanimaltrust.onmicrosoft.com::d840a2f6-06d0-44a6-b007-9fa5591c9407" providerId="AD" clId="Web-{676FFC5C-D651-4976-4E98-D8EDCF000A79}" dt="2023-09-05T12:08:51.531" v="28"/>
          <ac:picMkLst>
            <pc:docMk/>
            <pc:sldMk cId="912676124" sldId="446"/>
            <ac:picMk id="13" creationId="{D4F8FF30-1A16-6755-C286-13008D8C965B}"/>
          </ac:picMkLst>
        </pc:picChg>
      </pc:sldChg>
      <pc:sldChg chg="delSp delAnim">
        <pc:chgData name="Rachel Jackson" userId="S::rachel@humanimaltrust.onmicrosoft.com::d840a2f6-06d0-44a6-b007-9fa5591c9407" providerId="AD" clId="Web-{676FFC5C-D651-4976-4E98-D8EDCF000A79}" dt="2023-09-05T12:08:08.545" v="22"/>
        <pc:sldMkLst>
          <pc:docMk/>
          <pc:sldMk cId="3763788285" sldId="447"/>
        </pc:sldMkLst>
        <pc:picChg chg="del">
          <ac:chgData name="Rachel Jackson" userId="S::rachel@humanimaltrust.onmicrosoft.com::d840a2f6-06d0-44a6-b007-9fa5591c9407" providerId="AD" clId="Web-{676FFC5C-D651-4976-4E98-D8EDCF000A79}" dt="2023-09-05T12:08:08.545" v="22"/>
          <ac:picMkLst>
            <pc:docMk/>
            <pc:sldMk cId="3763788285" sldId="447"/>
            <ac:picMk id="12" creationId="{FE3002ED-293A-E6A6-72BF-83C8AF0D7696}"/>
          </ac:picMkLst>
        </pc:picChg>
      </pc:sldChg>
      <pc:sldChg chg="delSp delAnim">
        <pc:chgData name="Rachel Jackson" userId="S::rachel@humanimaltrust.onmicrosoft.com::d840a2f6-06d0-44a6-b007-9fa5591c9407" providerId="AD" clId="Web-{676FFC5C-D651-4976-4E98-D8EDCF000A79}" dt="2023-09-05T12:06:38.636" v="8"/>
        <pc:sldMkLst>
          <pc:docMk/>
          <pc:sldMk cId="1224781981" sldId="449"/>
        </pc:sldMkLst>
        <pc:picChg chg="del">
          <ac:chgData name="Rachel Jackson" userId="S::rachel@humanimaltrust.onmicrosoft.com::d840a2f6-06d0-44a6-b007-9fa5591c9407" providerId="AD" clId="Web-{676FFC5C-D651-4976-4E98-D8EDCF000A79}" dt="2023-09-05T12:06:38.636" v="8"/>
          <ac:picMkLst>
            <pc:docMk/>
            <pc:sldMk cId="1224781981" sldId="449"/>
            <ac:picMk id="4" creationId="{088A6833-F310-4D1B-CCF0-D090DB4D6C8E}"/>
          </ac:picMkLst>
        </pc:picChg>
      </pc:sldChg>
      <pc:sldChg chg="delSp delAnim">
        <pc:chgData name="Rachel Jackson" userId="S::rachel@humanimaltrust.onmicrosoft.com::d840a2f6-06d0-44a6-b007-9fa5591c9407" providerId="AD" clId="Web-{676FFC5C-D651-4976-4E98-D8EDCF000A79}" dt="2023-09-05T12:06:55.808" v="10"/>
        <pc:sldMkLst>
          <pc:docMk/>
          <pc:sldMk cId="1708030366" sldId="450"/>
        </pc:sldMkLst>
        <pc:picChg chg="del">
          <ac:chgData name="Rachel Jackson" userId="S::rachel@humanimaltrust.onmicrosoft.com::d840a2f6-06d0-44a6-b007-9fa5591c9407" providerId="AD" clId="Web-{676FFC5C-D651-4976-4E98-D8EDCF000A79}" dt="2023-09-05T12:06:55.808" v="10"/>
          <ac:picMkLst>
            <pc:docMk/>
            <pc:sldMk cId="1708030366" sldId="450"/>
            <ac:picMk id="10" creationId="{79E0298A-7631-CC04-D428-4F1727AAFCEF}"/>
          </ac:picMkLst>
        </pc:picChg>
      </pc:sldChg>
      <pc:sldChg chg="delSp delAnim">
        <pc:chgData name="Rachel Jackson" userId="S::rachel@humanimaltrust.onmicrosoft.com::d840a2f6-06d0-44a6-b007-9fa5591c9407" providerId="AD" clId="Web-{676FFC5C-D651-4976-4E98-D8EDCF000A79}" dt="2023-09-05T12:07:24.715" v="15"/>
        <pc:sldMkLst>
          <pc:docMk/>
          <pc:sldMk cId="4021913372" sldId="451"/>
        </pc:sldMkLst>
        <pc:picChg chg="del">
          <ac:chgData name="Rachel Jackson" userId="S::rachel@humanimaltrust.onmicrosoft.com::d840a2f6-06d0-44a6-b007-9fa5591c9407" providerId="AD" clId="Web-{676FFC5C-D651-4976-4E98-D8EDCF000A79}" dt="2023-09-05T12:07:24.715" v="15"/>
          <ac:picMkLst>
            <pc:docMk/>
            <pc:sldMk cId="4021913372" sldId="451"/>
            <ac:picMk id="28" creationId="{1911AC63-22F0-083E-906A-DB11BA7FFF05}"/>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38.png"/><Relationship Id="rId7" Type="http://schemas.openxmlformats.org/officeDocument/2006/relationships/image" Target="../media/image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38.png"/><Relationship Id="rId7" Type="http://schemas.openxmlformats.org/officeDocument/2006/relationships/image" Target="../media/image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98DAE-E62E-4C69-9174-D55E145A077A}"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68DEE889-0327-4814-AD76-D8250691F521}">
      <dgm:prSet/>
      <dgm:spPr/>
      <dgm:t>
        <a:bodyPr/>
        <a:lstStyle/>
        <a:p>
          <a:r>
            <a:rPr lang="en-US" b="1"/>
            <a:t>What does this mean?</a:t>
          </a:r>
          <a:endParaRPr lang="en-US"/>
        </a:p>
      </dgm:t>
    </dgm:pt>
    <dgm:pt modelId="{1FA530A6-810F-4886-BE67-1C0C26D4D41B}" type="parTrans" cxnId="{D313D731-2446-4F30-B620-7219949AAA6A}">
      <dgm:prSet/>
      <dgm:spPr/>
      <dgm:t>
        <a:bodyPr/>
        <a:lstStyle/>
        <a:p>
          <a:endParaRPr lang="en-US"/>
        </a:p>
      </dgm:t>
    </dgm:pt>
    <dgm:pt modelId="{0CCB2924-DF7B-450B-A256-BCDFC4B4B196}" type="sibTrans" cxnId="{D313D731-2446-4F30-B620-7219949AAA6A}">
      <dgm:prSet/>
      <dgm:spPr/>
      <dgm:t>
        <a:bodyPr/>
        <a:lstStyle/>
        <a:p>
          <a:endParaRPr lang="en-US"/>
        </a:p>
      </dgm:t>
    </dgm:pt>
    <dgm:pt modelId="{DFE379A6-408B-4786-9D80-E9A1C303D32F}">
      <dgm:prSet/>
      <dgm:spPr/>
      <dgm:t>
        <a:bodyPr/>
        <a:lstStyle/>
        <a:p>
          <a:r>
            <a:rPr lang="en-US"/>
            <a:t>Influence</a:t>
          </a:r>
        </a:p>
      </dgm:t>
    </dgm:pt>
    <dgm:pt modelId="{9A27FE28-2627-4B56-A80B-99BF283567AE}" type="parTrans" cxnId="{79DC0A21-E064-4921-B104-EF95CA5ABF07}">
      <dgm:prSet/>
      <dgm:spPr/>
      <dgm:t>
        <a:bodyPr/>
        <a:lstStyle/>
        <a:p>
          <a:endParaRPr lang="en-US"/>
        </a:p>
      </dgm:t>
    </dgm:pt>
    <dgm:pt modelId="{70BD4B1C-0B55-4FFC-B4C5-953A8A4467B4}" type="sibTrans" cxnId="{79DC0A21-E064-4921-B104-EF95CA5ABF07}">
      <dgm:prSet/>
      <dgm:spPr/>
      <dgm:t>
        <a:bodyPr/>
        <a:lstStyle/>
        <a:p>
          <a:endParaRPr lang="en-US"/>
        </a:p>
      </dgm:t>
    </dgm:pt>
    <dgm:pt modelId="{3E0A3328-954E-4760-B4B4-F014E9D8B64A}">
      <dgm:prSet/>
      <dgm:spPr/>
      <dgm:t>
        <a:bodyPr/>
        <a:lstStyle/>
        <a:p>
          <a:r>
            <a:rPr lang="en-US"/>
            <a:t>Collaboration</a:t>
          </a:r>
        </a:p>
      </dgm:t>
    </dgm:pt>
    <dgm:pt modelId="{D8FB83D1-2110-495E-B27D-45B77B23306A}" type="parTrans" cxnId="{B7E0B90A-68AE-4A44-944C-8980A0B5174F}">
      <dgm:prSet/>
      <dgm:spPr/>
      <dgm:t>
        <a:bodyPr/>
        <a:lstStyle/>
        <a:p>
          <a:endParaRPr lang="en-US"/>
        </a:p>
      </dgm:t>
    </dgm:pt>
    <dgm:pt modelId="{E9BEC609-20B0-4D75-AE31-409143114912}" type="sibTrans" cxnId="{B7E0B90A-68AE-4A44-944C-8980A0B5174F}">
      <dgm:prSet/>
      <dgm:spPr/>
      <dgm:t>
        <a:bodyPr/>
        <a:lstStyle/>
        <a:p>
          <a:endParaRPr lang="en-US"/>
        </a:p>
      </dgm:t>
    </dgm:pt>
    <dgm:pt modelId="{66D8AFF0-C01D-47B4-9BD4-FAA6B82D1436}">
      <dgm:prSet/>
      <dgm:spPr/>
      <dgm:t>
        <a:bodyPr/>
        <a:lstStyle/>
        <a:p>
          <a:r>
            <a:rPr lang="en-US"/>
            <a:t>Awareness</a:t>
          </a:r>
        </a:p>
      </dgm:t>
    </dgm:pt>
    <dgm:pt modelId="{0630933C-BC36-44F2-9B8D-8984F85462BE}" type="parTrans" cxnId="{DD13FD0B-C8D6-470B-A4A8-42E94CC5931D}">
      <dgm:prSet/>
      <dgm:spPr/>
      <dgm:t>
        <a:bodyPr/>
        <a:lstStyle/>
        <a:p>
          <a:endParaRPr lang="en-US"/>
        </a:p>
      </dgm:t>
    </dgm:pt>
    <dgm:pt modelId="{32D9AE3E-1DD9-4F26-9B34-D2E669E30631}" type="sibTrans" cxnId="{DD13FD0B-C8D6-470B-A4A8-42E94CC5931D}">
      <dgm:prSet/>
      <dgm:spPr/>
      <dgm:t>
        <a:bodyPr/>
        <a:lstStyle/>
        <a:p>
          <a:endParaRPr lang="en-US"/>
        </a:p>
      </dgm:t>
    </dgm:pt>
    <dgm:pt modelId="{8B71FF0F-7305-4398-B6ED-8157277931C0}">
      <dgm:prSet/>
      <dgm:spPr/>
      <dgm:t>
        <a:bodyPr/>
        <a:lstStyle/>
        <a:p>
          <a:r>
            <a:rPr lang="en-US"/>
            <a:t>Research</a:t>
          </a:r>
        </a:p>
      </dgm:t>
    </dgm:pt>
    <dgm:pt modelId="{A26484B1-D666-4794-9EA6-23D5DF1B4306}" type="parTrans" cxnId="{0C4DDB31-20F7-4712-B5DD-14BE8850D434}">
      <dgm:prSet/>
      <dgm:spPr/>
      <dgm:t>
        <a:bodyPr/>
        <a:lstStyle/>
        <a:p>
          <a:endParaRPr lang="en-US"/>
        </a:p>
      </dgm:t>
    </dgm:pt>
    <dgm:pt modelId="{FE897A2A-44F2-4610-9518-9CC85EE1A0F7}" type="sibTrans" cxnId="{0C4DDB31-20F7-4712-B5DD-14BE8850D434}">
      <dgm:prSet/>
      <dgm:spPr/>
      <dgm:t>
        <a:bodyPr/>
        <a:lstStyle/>
        <a:p>
          <a:endParaRPr lang="en-US"/>
        </a:p>
      </dgm:t>
    </dgm:pt>
    <dgm:pt modelId="{9230998C-F094-409E-B5BE-39D1D0B8E853}">
      <dgm:prSet/>
      <dgm:spPr/>
      <dgm:t>
        <a:bodyPr/>
        <a:lstStyle/>
        <a:p>
          <a:r>
            <a:rPr lang="en-US"/>
            <a:t>Education</a:t>
          </a:r>
        </a:p>
      </dgm:t>
    </dgm:pt>
    <dgm:pt modelId="{C01FE2F4-ED81-4EDB-A2CC-D4E0C2F4CC88}" type="parTrans" cxnId="{AA04A721-BA04-4592-97B1-5110A4092104}">
      <dgm:prSet/>
      <dgm:spPr/>
      <dgm:t>
        <a:bodyPr/>
        <a:lstStyle/>
        <a:p>
          <a:endParaRPr lang="en-US"/>
        </a:p>
      </dgm:t>
    </dgm:pt>
    <dgm:pt modelId="{46AD58C8-3388-44EF-9782-8E9E44692A45}" type="sibTrans" cxnId="{AA04A721-BA04-4592-97B1-5110A4092104}">
      <dgm:prSet/>
      <dgm:spPr/>
      <dgm:t>
        <a:bodyPr/>
        <a:lstStyle/>
        <a:p>
          <a:endParaRPr lang="en-US"/>
        </a:p>
      </dgm:t>
    </dgm:pt>
    <dgm:pt modelId="{3E8EF529-65D7-4A46-B940-779685D25716}" type="pres">
      <dgm:prSet presAssocID="{BB598DAE-E62E-4C69-9174-D55E145A077A}" presName="linear" presStyleCnt="0">
        <dgm:presLayoutVars>
          <dgm:dir/>
          <dgm:animLvl val="lvl"/>
          <dgm:resizeHandles val="exact"/>
        </dgm:presLayoutVars>
      </dgm:prSet>
      <dgm:spPr/>
    </dgm:pt>
    <dgm:pt modelId="{5BDBE260-883B-42EB-BC9A-0FA41B8683DE}" type="pres">
      <dgm:prSet presAssocID="{68DEE889-0327-4814-AD76-D8250691F521}" presName="parentLin" presStyleCnt="0"/>
      <dgm:spPr/>
    </dgm:pt>
    <dgm:pt modelId="{E11FFD6F-024F-4155-87BC-DCB76048C57D}" type="pres">
      <dgm:prSet presAssocID="{68DEE889-0327-4814-AD76-D8250691F521}" presName="parentLeftMargin" presStyleLbl="node1" presStyleIdx="0" presStyleCnt="6"/>
      <dgm:spPr/>
    </dgm:pt>
    <dgm:pt modelId="{8DAA3748-EE8B-4FC5-8EF8-F1F93DFD35D4}" type="pres">
      <dgm:prSet presAssocID="{68DEE889-0327-4814-AD76-D8250691F521}" presName="parentText" presStyleLbl="node1" presStyleIdx="0" presStyleCnt="6">
        <dgm:presLayoutVars>
          <dgm:chMax val="0"/>
          <dgm:bulletEnabled val="1"/>
        </dgm:presLayoutVars>
      </dgm:prSet>
      <dgm:spPr/>
    </dgm:pt>
    <dgm:pt modelId="{427FD4F2-F956-4972-BF52-F9C3DDD117EE}" type="pres">
      <dgm:prSet presAssocID="{68DEE889-0327-4814-AD76-D8250691F521}" presName="negativeSpace" presStyleCnt="0"/>
      <dgm:spPr/>
    </dgm:pt>
    <dgm:pt modelId="{A73A48AA-15A3-4CE8-84C5-0BFA52294369}" type="pres">
      <dgm:prSet presAssocID="{68DEE889-0327-4814-AD76-D8250691F521}" presName="childText" presStyleLbl="conFgAcc1" presStyleIdx="0" presStyleCnt="6">
        <dgm:presLayoutVars>
          <dgm:bulletEnabled val="1"/>
        </dgm:presLayoutVars>
      </dgm:prSet>
      <dgm:spPr/>
    </dgm:pt>
    <dgm:pt modelId="{D123F6EC-1880-4BCF-ABE7-0E5AE1208EB3}" type="pres">
      <dgm:prSet presAssocID="{0CCB2924-DF7B-450B-A256-BCDFC4B4B196}" presName="spaceBetweenRectangles" presStyleCnt="0"/>
      <dgm:spPr/>
    </dgm:pt>
    <dgm:pt modelId="{C1E94955-ED4C-4B00-9EB7-C27EF9BE9DD3}" type="pres">
      <dgm:prSet presAssocID="{DFE379A6-408B-4786-9D80-E9A1C303D32F}" presName="parentLin" presStyleCnt="0"/>
      <dgm:spPr/>
    </dgm:pt>
    <dgm:pt modelId="{E64C3FFF-F7E3-407A-8865-B0F134115EE2}" type="pres">
      <dgm:prSet presAssocID="{DFE379A6-408B-4786-9D80-E9A1C303D32F}" presName="parentLeftMargin" presStyleLbl="node1" presStyleIdx="0" presStyleCnt="6"/>
      <dgm:spPr/>
    </dgm:pt>
    <dgm:pt modelId="{E3B0859C-C8C5-4A64-B988-5033367F99D3}" type="pres">
      <dgm:prSet presAssocID="{DFE379A6-408B-4786-9D80-E9A1C303D32F}" presName="parentText" presStyleLbl="node1" presStyleIdx="1" presStyleCnt="6">
        <dgm:presLayoutVars>
          <dgm:chMax val="0"/>
          <dgm:bulletEnabled val="1"/>
        </dgm:presLayoutVars>
      </dgm:prSet>
      <dgm:spPr/>
    </dgm:pt>
    <dgm:pt modelId="{5AE27749-C748-4B95-A7FE-A9BFA9FDE9E5}" type="pres">
      <dgm:prSet presAssocID="{DFE379A6-408B-4786-9D80-E9A1C303D32F}" presName="negativeSpace" presStyleCnt="0"/>
      <dgm:spPr/>
    </dgm:pt>
    <dgm:pt modelId="{54839AE4-CB0C-4472-B2BB-3CA7529442E7}" type="pres">
      <dgm:prSet presAssocID="{DFE379A6-408B-4786-9D80-E9A1C303D32F}" presName="childText" presStyleLbl="conFgAcc1" presStyleIdx="1" presStyleCnt="6">
        <dgm:presLayoutVars>
          <dgm:bulletEnabled val="1"/>
        </dgm:presLayoutVars>
      </dgm:prSet>
      <dgm:spPr/>
    </dgm:pt>
    <dgm:pt modelId="{AC9380E2-1424-4B36-8D0E-1236977AAF44}" type="pres">
      <dgm:prSet presAssocID="{70BD4B1C-0B55-4FFC-B4C5-953A8A4467B4}" presName="spaceBetweenRectangles" presStyleCnt="0"/>
      <dgm:spPr/>
    </dgm:pt>
    <dgm:pt modelId="{986B2DA2-17F6-4F47-B377-066739795EAE}" type="pres">
      <dgm:prSet presAssocID="{3E0A3328-954E-4760-B4B4-F014E9D8B64A}" presName="parentLin" presStyleCnt="0"/>
      <dgm:spPr/>
    </dgm:pt>
    <dgm:pt modelId="{7C5F842A-8676-4983-8DF8-3B74EF99D0B6}" type="pres">
      <dgm:prSet presAssocID="{3E0A3328-954E-4760-B4B4-F014E9D8B64A}" presName="parentLeftMargin" presStyleLbl="node1" presStyleIdx="1" presStyleCnt="6"/>
      <dgm:spPr/>
    </dgm:pt>
    <dgm:pt modelId="{0FA262D4-585D-4107-8EA4-13E4DE7F4E31}" type="pres">
      <dgm:prSet presAssocID="{3E0A3328-954E-4760-B4B4-F014E9D8B64A}" presName="parentText" presStyleLbl="node1" presStyleIdx="2" presStyleCnt="6">
        <dgm:presLayoutVars>
          <dgm:chMax val="0"/>
          <dgm:bulletEnabled val="1"/>
        </dgm:presLayoutVars>
      </dgm:prSet>
      <dgm:spPr/>
    </dgm:pt>
    <dgm:pt modelId="{04843A77-BA32-414F-BE23-9FF62B10E00A}" type="pres">
      <dgm:prSet presAssocID="{3E0A3328-954E-4760-B4B4-F014E9D8B64A}" presName="negativeSpace" presStyleCnt="0"/>
      <dgm:spPr/>
    </dgm:pt>
    <dgm:pt modelId="{2CA2B8F5-B3F0-4A58-A002-05386BE09E57}" type="pres">
      <dgm:prSet presAssocID="{3E0A3328-954E-4760-B4B4-F014E9D8B64A}" presName="childText" presStyleLbl="conFgAcc1" presStyleIdx="2" presStyleCnt="6">
        <dgm:presLayoutVars>
          <dgm:bulletEnabled val="1"/>
        </dgm:presLayoutVars>
      </dgm:prSet>
      <dgm:spPr/>
    </dgm:pt>
    <dgm:pt modelId="{65C2517F-80A4-4A6B-8AB1-FB96D4062564}" type="pres">
      <dgm:prSet presAssocID="{E9BEC609-20B0-4D75-AE31-409143114912}" presName="spaceBetweenRectangles" presStyleCnt="0"/>
      <dgm:spPr/>
    </dgm:pt>
    <dgm:pt modelId="{9A9A27CD-8A41-49D2-ADC7-920E7FBA232C}" type="pres">
      <dgm:prSet presAssocID="{66D8AFF0-C01D-47B4-9BD4-FAA6B82D1436}" presName="parentLin" presStyleCnt="0"/>
      <dgm:spPr/>
    </dgm:pt>
    <dgm:pt modelId="{0F7BD03E-D1E8-43E9-B49E-B7EDA0CB5037}" type="pres">
      <dgm:prSet presAssocID="{66D8AFF0-C01D-47B4-9BD4-FAA6B82D1436}" presName="parentLeftMargin" presStyleLbl="node1" presStyleIdx="2" presStyleCnt="6"/>
      <dgm:spPr/>
    </dgm:pt>
    <dgm:pt modelId="{5E5C1AE4-B885-4E6F-B161-B8F266285B7E}" type="pres">
      <dgm:prSet presAssocID="{66D8AFF0-C01D-47B4-9BD4-FAA6B82D1436}" presName="parentText" presStyleLbl="node1" presStyleIdx="3" presStyleCnt="6">
        <dgm:presLayoutVars>
          <dgm:chMax val="0"/>
          <dgm:bulletEnabled val="1"/>
        </dgm:presLayoutVars>
      </dgm:prSet>
      <dgm:spPr/>
    </dgm:pt>
    <dgm:pt modelId="{D89BD8AB-25AE-40F2-B299-5D3319072899}" type="pres">
      <dgm:prSet presAssocID="{66D8AFF0-C01D-47B4-9BD4-FAA6B82D1436}" presName="negativeSpace" presStyleCnt="0"/>
      <dgm:spPr/>
    </dgm:pt>
    <dgm:pt modelId="{5F0F0173-2174-4B3E-ACD5-455B53635A96}" type="pres">
      <dgm:prSet presAssocID="{66D8AFF0-C01D-47B4-9BD4-FAA6B82D1436}" presName="childText" presStyleLbl="conFgAcc1" presStyleIdx="3" presStyleCnt="6">
        <dgm:presLayoutVars>
          <dgm:bulletEnabled val="1"/>
        </dgm:presLayoutVars>
      </dgm:prSet>
      <dgm:spPr/>
    </dgm:pt>
    <dgm:pt modelId="{DF0CCC8A-115E-4553-A57A-9CFEC6B3E7CF}" type="pres">
      <dgm:prSet presAssocID="{32D9AE3E-1DD9-4F26-9B34-D2E669E30631}" presName="spaceBetweenRectangles" presStyleCnt="0"/>
      <dgm:spPr/>
    </dgm:pt>
    <dgm:pt modelId="{01F5AA95-C6DF-4F45-967F-0F0D092AB48B}" type="pres">
      <dgm:prSet presAssocID="{8B71FF0F-7305-4398-B6ED-8157277931C0}" presName="parentLin" presStyleCnt="0"/>
      <dgm:spPr/>
    </dgm:pt>
    <dgm:pt modelId="{1A7D4773-CE99-4746-A38E-89353260639A}" type="pres">
      <dgm:prSet presAssocID="{8B71FF0F-7305-4398-B6ED-8157277931C0}" presName="parentLeftMargin" presStyleLbl="node1" presStyleIdx="3" presStyleCnt="6"/>
      <dgm:spPr/>
    </dgm:pt>
    <dgm:pt modelId="{919FA442-697A-46BC-8660-27D0C6322C36}" type="pres">
      <dgm:prSet presAssocID="{8B71FF0F-7305-4398-B6ED-8157277931C0}" presName="parentText" presStyleLbl="node1" presStyleIdx="4" presStyleCnt="6">
        <dgm:presLayoutVars>
          <dgm:chMax val="0"/>
          <dgm:bulletEnabled val="1"/>
        </dgm:presLayoutVars>
      </dgm:prSet>
      <dgm:spPr/>
    </dgm:pt>
    <dgm:pt modelId="{EA0CEA68-DB9C-4567-A9EE-9B5D24BB5529}" type="pres">
      <dgm:prSet presAssocID="{8B71FF0F-7305-4398-B6ED-8157277931C0}" presName="negativeSpace" presStyleCnt="0"/>
      <dgm:spPr/>
    </dgm:pt>
    <dgm:pt modelId="{2D53DC1A-7DB5-4D09-A46B-292E47FE9696}" type="pres">
      <dgm:prSet presAssocID="{8B71FF0F-7305-4398-B6ED-8157277931C0}" presName="childText" presStyleLbl="conFgAcc1" presStyleIdx="4" presStyleCnt="6">
        <dgm:presLayoutVars>
          <dgm:bulletEnabled val="1"/>
        </dgm:presLayoutVars>
      </dgm:prSet>
      <dgm:spPr/>
    </dgm:pt>
    <dgm:pt modelId="{BC29884C-5DA1-44A3-8F6A-CE2C5DE2C027}" type="pres">
      <dgm:prSet presAssocID="{FE897A2A-44F2-4610-9518-9CC85EE1A0F7}" presName="spaceBetweenRectangles" presStyleCnt="0"/>
      <dgm:spPr/>
    </dgm:pt>
    <dgm:pt modelId="{CAC43AB6-11FF-47D9-8583-549037EE8667}" type="pres">
      <dgm:prSet presAssocID="{9230998C-F094-409E-B5BE-39D1D0B8E853}" presName="parentLin" presStyleCnt="0"/>
      <dgm:spPr/>
    </dgm:pt>
    <dgm:pt modelId="{172C6249-7183-45BD-B104-0307D6C018F3}" type="pres">
      <dgm:prSet presAssocID="{9230998C-F094-409E-B5BE-39D1D0B8E853}" presName="parentLeftMargin" presStyleLbl="node1" presStyleIdx="4" presStyleCnt="6"/>
      <dgm:spPr/>
    </dgm:pt>
    <dgm:pt modelId="{CDBB5A24-2D41-42D6-9F9E-0E42B3071CC7}" type="pres">
      <dgm:prSet presAssocID="{9230998C-F094-409E-B5BE-39D1D0B8E853}" presName="parentText" presStyleLbl="node1" presStyleIdx="5" presStyleCnt="6">
        <dgm:presLayoutVars>
          <dgm:chMax val="0"/>
          <dgm:bulletEnabled val="1"/>
        </dgm:presLayoutVars>
      </dgm:prSet>
      <dgm:spPr/>
    </dgm:pt>
    <dgm:pt modelId="{E24F32C8-4B5E-4609-B1CB-BCC00A77BBB0}" type="pres">
      <dgm:prSet presAssocID="{9230998C-F094-409E-B5BE-39D1D0B8E853}" presName="negativeSpace" presStyleCnt="0"/>
      <dgm:spPr/>
    </dgm:pt>
    <dgm:pt modelId="{799F021A-58F1-4871-96AF-4CCD094A0175}" type="pres">
      <dgm:prSet presAssocID="{9230998C-F094-409E-B5BE-39D1D0B8E853}" presName="childText" presStyleLbl="conFgAcc1" presStyleIdx="5" presStyleCnt="6">
        <dgm:presLayoutVars>
          <dgm:bulletEnabled val="1"/>
        </dgm:presLayoutVars>
      </dgm:prSet>
      <dgm:spPr/>
    </dgm:pt>
  </dgm:ptLst>
  <dgm:cxnLst>
    <dgm:cxn modelId="{B7E0B90A-68AE-4A44-944C-8980A0B5174F}" srcId="{BB598DAE-E62E-4C69-9174-D55E145A077A}" destId="{3E0A3328-954E-4760-B4B4-F014E9D8B64A}" srcOrd="2" destOrd="0" parTransId="{D8FB83D1-2110-495E-B27D-45B77B23306A}" sibTransId="{E9BEC609-20B0-4D75-AE31-409143114912}"/>
    <dgm:cxn modelId="{DD13FD0B-C8D6-470B-A4A8-42E94CC5931D}" srcId="{BB598DAE-E62E-4C69-9174-D55E145A077A}" destId="{66D8AFF0-C01D-47B4-9BD4-FAA6B82D1436}" srcOrd="3" destOrd="0" parTransId="{0630933C-BC36-44F2-9B8D-8984F85462BE}" sibTransId="{32D9AE3E-1DD9-4F26-9B34-D2E669E30631}"/>
    <dgm:cxn modelId="{79DC0A21-E064-4921-B104-EF95CA5ABF07}" srcId="{BB598DAE-E62E-4C69-9174-D55E145A077A}" destId="{DFE379A6-408B-4786-9D80-E9A1C303D32F}" srcOrd="1" destOrd="0" parTransId="{9A27FE28-2627-4B56-A80B-99BF283567AE}" sibTransId="{70BD4B1C-0B55-4FFC-B4C5-953A8A4467B4}"/>
    <dgm:cxn modelId="{AA04A721-BA04-4592-97B1-5110A4092104}" srcId="{BB598DAE-E62E-4C69-9174-D55E145A077A}" destId="{9230998C-F094-409E-B5BE-39D1D0B8E853}" srcOrd="5" destOrd="0" parTransId="{C01FE2F4-ED81-4EDB-A2CC-D4E0C2F4CC88}" sibTransId="{46AD58C8-3388-44EF-9782-8E9E44692A45}"/>
    <dgm:cxn modelId="{B9C8E821-7CD4-4B0E-B51A-ABE4E21F2E2B}" type="presOf" srcId="{66D8AFF0-C01D-47B4-9BD4-FAA6B82D1436}" destId="{0F7BD03E-D1E8-43E9-B49E-B7EDA0CB5037}" srcOrd="0" destOrd="0" presId="urn:microsoft.com/office/officeart/2005/8/layout/list1"/>
    <dgm:cxn modelId="{F80A682B-0563-473E-B950-411344480A4C}" type="presOf" srcId="{DFE379A6-408B-4786-9D80-E9A1C303D32F}" destId="{E64C3FFF-F7E3-407A-8865-B0F134115EE2}" srcOrd="0" destOrd="0" presId="urn:microsoft.com/office/officeart/2005/8/layout/list1"/>
    <dgm:cxn modelId="{D313D731-2446-4F30-B620-7219949AAA6A}" srcId="{BB598DAE-E62E-4C69-9174-D55E145A077A}" destId="{68DEE889-0327-4814-AD76-D8250691F521}" srcOrd="0" destOrd="0" parTransId="{1FA530A6-810F-4886-BE67-1C0C26D4D41B}" sibTransId="{0CCB2924-DF7B-450B-A256-BCDFC4B4B196}"/>
    <dgm:cxn modelId="{0C4DDB31-20F7-4712-B5DD-14BE8850D434}" srcId="{BB598DAE-E62E-4C69-9174-D55E145A077A}" destId="{8B71FF0F-7305-4398-B6ED-8157277931C0}" srcOrd="4" destOrd="0" parTransId="{A26484B1-D666-4794-9EA6-23D5DF1B4306}" sibTransId="{FE897A2A-44F2-4610-9518-9CC85EE1A0F7}"/>
    <dgm:cxn modelId="{3348CB37-350D-48B6-B3AC-FA3B96587947}" type="presOf" srcId="{DFE379A6-408B-4786-9D80-E9A1C303D32F}" destId="{E3B0859C-C8C5-4A64-B988-5033367F99D3}" srcOrd="1" destOrd="0" presId="urn:microsoft.com/office/officeart/2005/8/layout/list1"/>
    <dgm:cxn modelId="{C0B17560-F743-4091-9477-8AD4FEB73211}" type="presOf" srcId="{8B71FF0F-7305-4398-B6ED-8157277931C0}" destId="{919FA442-697A-46BC-8660-27D0C6322C36}" srcOrd="1" destOrd="0" presId="urn:microsoft.com/office/officeart/2005/8/layout/list1"/>
    <dgm:cxn modelId="{5356E94D-FB12-421B-A15E-88DEF0659775}" type="presOf" srcId="{66D8AFF0-C01D-47B4-9BD4-FAA6B82D1436}" destId="{5E5C1AE4-B885-4E6F-B161-B8F266285B7E}" srcOrd="1" destOrd="0" presId="urn:microsoft.com/office/officeart/2005/8/layout/list1"/>
    <dgm:cxn modelId="{78181A71-1D2B-4B0C-8029-BA998D34E36C}" type="presOf" srcId="{8B71FF0F-7305-4398-B6ED-8157277931C0}" destId="{1A7D4773-CE99-4746-A38E-89353260639A}" srcOrd="0" destOrd="0" presId="urn:microsoft.com/office/officeart/2005/8/layout/list1"/>
    <dgm:cxn modelId="{91D65E7D-AEC1-4375-BE0A-A6A9BD7FED30}" type="presOf" srcId="{9230998C-F094-409E-B5BE-39D1D0B8E853}" destId="{CDBB5A24-2D41-42D6-9F9E-0E42B3071CC7}" srcOrd="1" destOrd="0" presId="urn:microsoft.com/office/officeart/2005/8/layout/list1"/>
    <dgm:cxn modelId="{A5EEA3B0-E22F-4449-9F23-D933CC7883B4}" type="presOf" srcId="{68DEE889-0327-4814-AD76-D8250691F521}" destId="{E11FFD6F-024F-4155-87BC-DCB76048C57D}" srcOrd="0" destOrd="0" presId="urn:microsoft.com/office/officeart/2005/8/layout/list1"/>
    <dgm:cxn modelId="{00B3A8D1-97B4-4A6D-89F2-B556BB13AE04}" type="presOf" srcId="{68DEE889-0327-4814-AD76-D8250691F521}" destId="{8DAA3748-EE8B-4FC5-8EF8-F1F93DFD35D4}" srcOrd="1" destOrd="0" presId="urn:microsoft.com/office/officeart/2005/8/layout/list1"/>
    <dgm:cxn modelId="{B97484D8-CF43-4ACA-8F95-DCD5081045C3}" type="presOf" srcId="{3E0A3328-954E-4760-B4B4-F014E9D8B64A}" destId="{7C5F842A-8676-4983-8DF8-3B74EF99D0B6}" srcOrd="0" destOrd="0" presId="urn:microsoft.com/office/officeart/2005/8/layout/list1"/>
    <dgm:cxn modelId="{1E9871E1-890F-4579-AA39-5C95762816B9}" type="presOf" srcId="{BB598DAE-E62E-4C69-9174-D55E145A077A}" destId="{3E8EF529-65D7-4A46-B940-779685D25716}" srcOrd="0" destOrd="0" presId="urn:microsoft.com/office/officeart/2005/8/layout/list1"/>
    <dgm:cxn modelId="{CABEAFF3-74BD-46DF-AC90-BB5F151E33FB}" type="presOf" srcId="{9230998C-F094-409E-B5BE-39D1D0B8E853}" destId="{172C6249-7183-45BD-B104-0307D6C018F3}" srcOrd="0" destOrd="0" presId="urn:microsoft.com/office/officeart/2005/8/layout/list1"/>
    <dgm:cxn modelId="{5B824AF7-CFF1-45DF-8969-DB58C12A3E5B}" type="presOf" srcId="{3E0A3328-954E-4760-B4B4-F014E9D8B64A}" destId="{0FA262D4-585D-4107-8EA4-13E4DE7F4E31}" srcOrd="1" destOrd="0" presId="urn:microsoft.com/office/officeart/2005/8/layout/list1"/>
    <dgm:cxn modelId="{DA95E4CB-9C1E-41FA-9A23-82BAEC8F5D46}" type="presParOf" srcId="{3E8EF529-65D7-4A46-B940-779685D25716}" destId="{5BDBE260-883B-42EB-BC9A-0FA41B8683DE}" srcOrd="0" destOrd="0" presId="urn:microsoft.com/office/officeart/2005/8/layout/list1"/>
    <dgm:cxn modelId="{09E8D650-67E4-40C9-A0A6-C8F614FEC69F}" type="presParOf" srcId="{5BDBE260-883B-42EB-BC9A-0FA41B8683DE}" destId="{E11FFD6F-024F-4155-87BC-DCB76048C57D}" srcOrd="0" destOrd="0" presId="urn:microsoft.com/office/officeart/2005/8/layout/list1"/>
    <dgm:cxn modelId="{E462213C-8796-4F2C-847E-A90D94BA5111}" type="presParOf" srcId="{5BDBE260-883B-42EB-BC9A-0FA41B8683DE}" destId="{8DAA3748-EE8B-4FC5-8EF8-F1F93DFD35D4}" srcOrd="1" destOrd="0" presId="urn:microsoft.com/office/officeart/2005/8/layout/list1"/>
    <dgm:cxn modelId="{51ABA3FE-3898-49E8-814C-169A30A47965}" type="presParOf" srcId="{3E8EF529-65D7-4A46-B940-779685D25716}" destId="{427FD4F2-F956-4972-BF52-F9C3DDD117EE}" srcOrd="1" destOrd="0" presId="urn:microsoft.com/office/officeart/2005/8/layout/list1"/>
    <dgm:cxn modelId="{B3E25FA2-D7DA-4709-B312-0CE8A25C76CA}" type="presParOf" srcId="{3E8EF529-65D7-4A46-B940-779685D25716}" destId="{A73A48AA-15A3-4CE8-84C5-0BFA52294369}" srcOrd="2" destOrd="0" presId="urn:microsoft.com/office/officeart/2005/8/layout/list1"/>
    <dgm:cxn modelId="{7FF8848C-14DF-4C42-AD90-2C8B9919D6B5}" type="presParOf" srcId="{3E8EF529-65D7-4A46-B940-779685D25716}" destId="{D123F6EC-1880-4BCF-ABE7-0E5AE1208EB3}" srcOrd="3" destOrd="0" presId="urn:microsoft.com/office/officeart/2005/8/layout/list1"/>
    <dgm:cxn modelId="{BA08D67A-BB76-40F4-8AE9-689E553B5073}" type="presParOf" srcId="{3E8EF529-65D7-4A46-B940-779685D25716}" destId="{C1E94955-ED4C-4B00-9EB7-C27EF9BE9DD3}" srcOrd="4" destOrd="0" presId="urn:microsoft.com/office/officeart/2005/8/layout/list1"/>
    <dgm:cxn modelId="{E99F9B90-0978-4F9A-A1E4-4E8FD1B8A358}" type="presParOf" srcId="{C1E94955-ED4C-4B00-9EB7-C27EF9BE9DD3}" destId="{E64C3FFF-F7E3-407A-8865-B0F134115EE2}" srcOrd="0" destOrd="0" presId="urn:microsoft.com/office/officeart/2005/8/layout/list1"/>
    <dgm:cxn modelId="{9E02E661-4041-41F1-AB86-ADC5BC1CC63D}" type="presParOf" srcId="{C1E94955-ED4C-4B00-9EB7-C27EF9BE9DD3}" destId="{E3B0859C-C8C5-4A64-B988-5033367F99D3}" srcOrd="1" destOrd="0" presId="urn:microsoft.com/office/officeart/2005/8/layout/list1"/>
    <dgm:cxn modelId="{A1BD2694-27F5-4B4C-8652-0749C4D48441}" type="presParOf" srcId="{3E8EF529-65D7-4A46-B940-779685D25716}" destId="{5AE27749-C748-4B95-A7FE-A9BFA9FDE9E5}" srcOrd="5" destOrd="0" presId="urn:microsoft.com/office/officeart/2005/8/layout/list1"/>
    <dgm:cxn modelId="{6E49388A-20CD-4D0A-9E67-7A9968C6BFBA}" type="presParOf" srcId="{3E8EF529-65D7-4A46-B940-779685D25716}" destId="{54839AE4-CB0C-4472-B2BB-3CA7529442E7}" srcOrd="6" destOrd="0" presId="urn:microsoft.com/office/officeart/2005/8/layout/list1"/>
    <dgm:cxn modelId="{63B1A393-37F6-419A-ABBA-22802A8B8840}" type="presParOf" srcId="{3E8EF529-65D7-4A46-B940-779685D25716}" destId="{AC9380E2-1424-4B36-8D0E-1236977AAF44}" srcOrd="7" destOrd="0" presId="urn:microsoft.com/office/officeart/2005/8/layout/list1"/>
    <dgm:cxn modelId="{EC94B771-0F14-400E-AD2E-AE48665C7260}" type="presParOf" srcId="{3E8EF529-65D7-4A46-B940-779685D25716}" destId="{986B2DA2-17F6-4F47-B377-066739795EAE}" srcOrd="8" destOrd="0" presId="urn:microsoft.com/office/officeart/2005/8/layout/list1"/>
    <dgm:cxn modelId="{11D2FC85-9E02-4D22-92DD-52C688E0D39F}" type="presParOf" srcId="{986B2DA2-17F6-4F47-B377-066739795EAE}" destId="{7C5F842A-8676-4983-8DF8-3B74EF99D0B6}" srcOrd="0" destOrd="0" presId="urn:microsoft.com/office/officeart/2005/8/layout/list1"/>
    <dgm:cxn modelId="{99150277-50EA-47E2-9B63-B8F4A3BC709D}" type="presParOf" srcId="{986B2DA2-17F6-4F47-B377-066739795EAE}" destId="{0FA262D4-585D-4107-8EA4-13E4DE7F4E31}" srcOrd="1" destOrd="0" presId="urn:microsoft.com/office/officeart/2005/8/layout/list1"/>
    <dgm:cxn modelId="{A6A1F1C3-A05F-45F6-BEE6-720CAA0903DE}" type="presParOf" srcId="{3E8EF529-65D7-4A46-B940-779685D25716}" destId="{04843A77-BA32-414F-BE23-9FF62B10E00A}" srcOrd="9" destOrd="0" presId="urn:microsoft.com/office/officeart/2005/8/layout/list1"/>
    <dgm:cxn modelId="{29B3F9B3-78AE-4E1C-82ED-2F42462F9EA8}" type="presParOf" srcId="{3E8EF529-65D7-4A46-B940-779685D25716}" destId="{2CA2B8F5-B3F0-4A58-A002-05386BE09E57}" srcOrd="10" destOrd="0" presId="urn:microsoft.com/office/officeart/2005/8/layout/list1"/>
    <dgm:cxn modelId="{EC3609BB-6DF9-46D5-8388-8E2C8E2AB0C0}" type="presParOf" srcId="{3E8EF529-65D7-4A46-B940-779685D25716}" destId="{65C2517F-80A4-4A6B-8AB1-FB96D4062564}" srcOrd="11" destOrd="0" presId="urn:microsoft.com/office/officeart/2005/8/layout/list1"/>
    <dgm:cxn modelId="{83F0F40E-9079-446C-9BE1-03E1E7FD0F7F}" type="presParOf" srcId="{3E8EF529-65D7-4A46-B940-779685D25716}" destId="{9A9A27CD-8A41-49D2-ADC7-920E7FBA232C}" srcOrd="12" destOrd="0" presId="urn:microsoft.com/office/officeart/2005/8/layout/list1"/>
    <dgm:cxn modelId="{07B42556-316B-4071-B5D6-1707F53D7F27}" type="presParOf" srcId="{9A9A27CD-8A41-49D2-ADC7-920E7FBA232C}" destId="{0F7BD03E-D1E8-43E9-B49E-B7EDA0CB5037}" srcOrd="0" destOrd="0" presId="urn:microsoft.com/office/officeart/2005/8/layout/list1"/>
    <dgm:cxn modelId="{325BBD9C-39BF-45FF-93D5-D12C819AE7BE}" type="presParOf" srcId="{9A9A27CD-8A41-49D2-ADC7-920E7FBA232C}" destId="{5E5C1AE4-B885-4E6F-B161-B8F266285B7E}" srcOrd="1" destOrd="0" presId="urn:microsoft.com/office/officeart/2005/8/layout/list1"/>
    <dgm:cxn modelId="{11A5132D-E2CE-4227-B151-849E0E1E889A}" type="presParOf" srcId="{3E8EF529-65D7-4A46-B940-779685D25716}" destId="{D89BD8AB-25AE-40F2-B299-5D3319072899}" srcOrd="13" destOrd="0" presId="urn:microsoft.com/office/officeart/2005/8/layout/list1"/>
    <dgm:cxn modelId="{B6F90187-1C24-44D2-90FC-4828955340FF}" type="presParOf" srcId="{3E8EF529-65D7-4A46-B940-779685D25716}" destId="{5F0F0173-2174-4B3E-ACD5-455B53635A96}" srcOrd="14" destOrd="0" presId="urn:microsoft.com/office/officeart/2005/8/layout/list1"/>
    <dgm:cxn modelId="{A5740601-4163-42CA-9A88-1695ABC4B9AF}" type="presParOf" srcId="{3E8EF529-65D7-4A46-B940-779685D25716}" destId="{DF0CCC8A-115E-4553-A57A-9CFEC6B3E7CF}" srcOrd="15" destOrd="0" presId="urn:microsoft.com/office/officeart/2005/8/layout/list1"/>
    <dgm:cxn modelId="{C4BC4AD8-C0EC-425A-B726-8D2BAA95392F}" type="presParOf" srcId="{3E8EF529-65D7-4A46-B940-779685D25716}" destId="{01F5AA95-C6DF-4F45-967F-0F0D092AB48B}" srcOrd="16" destOrd="0" presId="urn:microsoft.com/office/officeart/2005/8/layout/list1"/>
    <dgm:cxn modelId="{24897C04-4BF5-4A78-AAAC-6A8A0AD2A41D}" type="presParOf" srcId="{01F5AA95-C6DF-4F45-967F-0F0D092AB48B}" destId="{1A7D4773-CE99-4746-A38E-89353260639A}" srcOrd="0" destOrd="0" presId="urn:microsoft.com/office/officeart/2005/8/layout/list1"/>
    <dgm:cxn modelId="{4E4F26FC-B269-4389-911E-B73351BD3382}" type="presParOf" srcId="{01F5AA95-C6DF-4F45-967F-0F0D092AB48B}" destId="{919FA442-697A-46BC-8660-27D0C6322C36}" srcOrd="1" destOrd="0" presId="urn:microsoft.com/office/officeart/2005/8/layout/list1"/>
    <dgm:cxn modelId="{059BB437-EA4D-42FC-BDE3-30469956F1E9}" type="presParOf" srcId="{3E8EF529-65D7-4A46-B940-779685D25716}" destId="{EA0CEA68-DB9C-4567-A9EE-9B5D24BB5529}" srcOrd="17" destOrd="0" presId="urn:microsoft.com/office/officeart/2005/8/layout/list1"/>
    <dgm:cxn modelId="{23D13E3F-AA93-4C6B-B400-4866ABD67CC0}" type="presParOf" srcId="{3E8EF529-65D7-4A46-B940-779685D25716}" destId="{2D53DC1A-7DB5-4D09-A46B-292E47FE9696}" srcOrd="18" destOrd="0" presId="urn:microsoft.com/office/officeart/2005/8/layout/list1"/>
    <dgm:cxn modelId="{3F6CD646-CE13-408F-9718-A4E9F79B14EB}" type="presParOf" srcId="{3E8EF529-65D7-4A46-B940-779685D25716}" destId="{BC29884C-5DA1-44A3-8F6A-CE2C5DE2C027}" srcOrd="19" destOrd="0" presId="urn:microsoft.com/office/officeart/2005/8/layout/list1"/>
    <dgm:cxn modelId="{EA378A5D-F8CC-4D13-A5B1-8C56B606D293}" type="presParOf" srcId="{3E8EF529-65D7-4A46-B940-779685D25716}" destId="{CAC43AB6-11FF-47D9-8583-549037EE8667}" srcOrd="20" destOrd="0" presId="urn:microsoft.com/office/officeart/2005/8/layout/list1"/>
    <dgm:cxn modelId="{BDB074BF-EE0C-4440-BA09-89E23FBA32E1}" type="presParOf" srcId="{CAC43AB6-11FF-47D9-8583-549037EE8667}" destId="{172C6249-7183-45BD-B104-0307D6C018F3}" srcOrd="0" destOrd="0" presId="urn:microsoft.com/office/officeart/2005/8/layout/list1"/>
    <dgm:cxn modelId="{78025F4D-3213-44F4-BB45-18346F1D4514}" type="presParOf" srcId="{CAC43AB6-11FF-47D9-8583-549037EE8667}" destId="{CDBB5A24-2D41-42D6-9F9E-0E42B3071CC7}" srcOrd="1" destOrd="0" presId="urn:microsoft.com/office/officeart/2005/8/layout/list1"/>
    <dgm:cxn modelId="{3C47F2B9-6959-4D73-82DD-E13ED7AAEF23}" type="presParOf" srcId="{3E8EF529-65D7-4A46-B940-779685D25716}" destId="{E24F32C8-4B5E-4609-B1CB-BCC00A77BBB0}" srcOrd="21" destOrd="0" presId="urn:microsoft.com/office/officeart/2005/8/layout/list1"/>
    <dgm:cxn modelId="{04353574-41DF-4E90-87CF-73EF15B54B12}" type="presParOf" srcId="{3E8EF529-65D7-4A46-B940-779685D25716}" destId="{799F021A-58F1-4871-96AF-4CCD094A017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AC7BD-5B30-40F7-9EAF-934029AE165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20D62AE-38A6-4697-BF89-591BA9E4C54C}">
      <dgm:prSet/>
      <dgm:spPr>
        <a:xfrm>
          <a:off x="1528818" y="125161"/>
          <a:ext cx="2669696" cy="1132598"/>
        </a:xfrm>
        <a:prstGeom prst="rect">
          <a:avLst/>
        </a:prstGeom>
        <a:noFill/>
        <a:ln>
          <a:noFill/>
        </a:ln>
        <a:effectLst/>
      </dgm:spPr>
      <dgm:t>
        <a:bodyPr/>
        <a:lstStyle/>
        <a:p>
          <a:pPr>
            <a:lnSpc>
              <a:spcPct val="100000"/>
            </a:lnSpc>
            <a:buNone/>
          </a:pPr>
          <a:r>
            <a:rPr lang="en-GB" b="0" i="0" baseline="0">
              <a:solidFill>
                <a:schemeClr val="tx1">
                  <a:lumMod val="75000"/>
                  <a:lumOff val="25000"/>
                </a:schemeClr>
              </a:solidFill>
              <a:latin typeface="VAGRundschriftDLig" panose="00000400000000000000" pitchFamily="50" charset="0"/>
              <a:ea typeface="+mn-ea"/>
              <a:cs typeface="+mn-cs"/>
            </a:rPr>
            <a:t>Talks and Presentations</a:t>
          </a:r>
          <a:endParaRPr lang="en-US">
            <a:solidFill>
              <a:schemeClr val="tx1">
                <a:lumMod val="75000"/>
                <a:lumOff val="25000"/>
              </a:schemeClr>
            </a:solidFill>
            <a:latin typeface="VAGRundschriftDLig" panose="00000400000000000000" pitchFamily="50" charset="0"/>
            <a:ea typeface="+mn-ea"/>
            <a:cs typeface="+mn-cs"/>
          </a:endParaRPr>
        </a:p>
      </dgm:t>
    </dgm:pt>
    <dgm:pt modelId="{C533939A-D747-4BA2-B3D3-196D643B06B4}" type="parTrans" cxnId="{8843CD9A-47C4-445B-8CB5-BEB80115CB00}">
      <dgm:prSet/>
      <dgm:spPr/>
      <dgm:t>
        <a:bodyPr/>
        <a:lstStyle/>
        <a:p>
          <a:endParaRPr lang="en-US"/>
        </a:p>
      </dgm:t>
    </dgm:pt>
    <dgm:pt modelId="{E893D469-A5C7-4CF5-AD0B-66DCFBF9FD8F}" type="sibTrans" cxnId="{8843CD9A-47C4-445B-8CB5-BEB80115CB00}">
      <dgm:prSet/>
      <dgm:spPr/>
      <dgm:t>
        <a:bodyPr/>
        <a:lstStyle/>
        <a:p>
          <a:pPr>
            <a:lnSpc>
              <a:spcPct val="100000"/>
            </a:lnSpc>
          </a:pPr>
          <a:endParaRPr lang="en-US"/>
        </a:p>
      </dgm:t>
    </dgm:pt>
    <dgm:pt modelId="{FB4232D2-3472-499D-98A7-FC3C1DE89FB3}">
      <dgm:prSet/>
      <dgm:spPr>
        <a:xfrm>
          <a:off x="6038988" y="125161"/>
          <a:ext cx="2669696" cy="1132598"/>
        </a:xfrm>
        <a:prstGeom prst="rect">
          <a:avLst/>
        </a:prstGeom>
        <a:noFill/>
        <a:ln>
          <a:noFill/>
        </a:ln>
        <a:effectLst/>
      </dgm:spPr>
      <dgm:t>
        <a:bodyPr/>
        <a:lstStyle/>
        <a:p>
          <a:pPr>
            <a:lnSpc>
              <a:spcPct val="100000"/>
            </a:lnSpc>
            <a:buNone/>
          </a:pPr>
          <a:r>
            <a:rPr lang="en-GB" b="0" i="0" baseline="0">
              <a:solidFill>
                <a:schemeClr val="tx1">
                  <a:lumMod val="75000"/>
                  <a:lumOff val="25000"/>
                </a:schemeClr>
              </a:solidFill>
              <a:latin typeface="VAGRundschriftDLig" panose="00000400000000000000" pitchFamily="50" charset="0"/>
              <a:ea typeface="+mn-ea"/>
              <a:cs typeface="+mn-cs"/>
            </a:rPr>
            <a:t>Humanimal Connection Podcasts</a:t>
          </a:r>
          <a:endParaRPr lang="en-US">
            <a:solidFill>
              <a:schemeClr val="tx1">
                <a:lumMod val="75000"/>
                <a:lumOff val="25000"/>
              </a:schemeClr>
            </a:solidFill>
            <a:latin typeface="VAGRundschriftDLig" panose="00000400000000000000" pitchFamily="50" charset="0"/>
            <a:ea typeface="+mn-ea"/>
            <a:cs typeface="+mn-cs"/>
          </a:endParaRPr>
        </a:p>
      </dgm:t>
    </dgm:pt>
    <dgm:pt modelId="{45D5EBC1-98B7-425C-A0D1-BE2A53A9E6C7}" type="parTrans" cxnId="{47963561-60A7-49B0-AAAF-46A4C7221CD2}">
      <dgm:prSet/>
      <dgm:spPr/>
      <dgm:t>
        <a:bodyPr/>
        <a:lstStyle/>
        <a:p>
          <a:endParaRPr lang="en-US"/>
        </a:p>
      </dgm:t>
    </dgm:pt>
    <dgm:pt modelId="{C72730B0-E4F5-4394-9B1E-AD9D1CA7FC9E}" type="sibTrans" cxnId="{47963561-60A7-49B0-AAAF-46A4C7221CD2}">
      <dgm:prSet/>
      <dgm:spPr/>
      <dgm:t>
        <a:bodyPr/>
        <a:lstStyle/>
        <a:p>
          <a:pPr>
            <a:lnSpc>
              <a:spcPct val="100000"/>
            </a:lnSpc>
          </a:pPr>
          <a:endParaRPr lang="en-US"/>
        </a:p>
      </dgm:t>
    </dgm:pt>
    <dgm:pt modelId="{873A6515-C93E-46D2-9E04-65D3BC586917}">
      <dgm:prSet/>
      <dgm:spPr>
        <a:xfrm>
          <a:off x="1528818" y="1772986"/>
          <a:ext cx="2669696" cy="1132598"/>
        </a:xfrm>
        <a:prstGeom prst="rect">
          <a:avLst/>
        </a:prstGeom>
        <a:noFill/>
        <a:ln>
          <a:noFill/>
        </a:ln>
        <a:effectLst/>
      </dgm:spPr>
      <dgm:t>
        <a:bodyPr/>
        <a:lstStyle/>
        <a:p>
          <a:pPr>
            <a:lnSpc>
              <a:spcPct val="100000"/>
            </a:lnSpc>
            <a:buNone/>
          </a:pPr>
          <a:r>
            <a:rPr lang="en-GB" b="0" i="0" baseline="0">
              <a:solidFill>
                <a:schemeClr val="tx1">
                  <a:lumMod val="75000"/>
                  <a:lumOff val="25000"/>
                </a:schemeClr>
              </a:solidFill>
              <a:latin typeface="VAGRundschriftDLig" panose="00000400000000000000" pitchFamily="50" charset="0"/>
              <a:ea typeface="+mn-ea"/>
              <a:cs typeface="+mn-cs"/>
            </a:rPr>
            <a:t>Community Groups and Public  Events</a:t>
          </a:r>
          <a:endParaRPr lang="en-US">
            <a:solidFill>
              <a:schemeClr val="tx1">
                <a:lumMod val="75000"/>
                <a:lumOff val="25000"/>
              </a:schemeClr>
            </a:solidFill>
            <a:latin typeface="VAGRundschriftDLig" panose="00000400000000000000" pitchFamily="50" charset="0"/>
            <a:ea typeface="+mn-ea"/>
            <a:cs typeface="+mn-cs"/>
          </a:endParaRPr>
        </a:p>
      </dgm:t>
    </dgm:pt>
    <dgm:pt modelId="{4AC55036-0517-4420-AC22-189BB14666D9}" type="parTrans" cxnId="{8ECC3328-0130-442B-8EED-019AEA4B2CEC}">
      <dgm:prSet/>
      <dgm:spPr/>
      <dgm:t>
        <a:bodyPr/>
        <a:lstStyle/>
        <a:p>
          <a:endParaRPr lang="en-US"/>
        </a:p>
      </dgm:t>
    </dgm:pt>
    <dgm:pt modelId="{F0DC2554-B92A-48BC-A17C-5E99934C9BAA}" type="sibTrans" cxnId="{8ECC3328-0130-442B-8EED-019AEA4B2CEC}">
      <dgm:prSet/>
      <dgm:spPr/>
      <dgm:t>
        <a:bodyPr/>
        <a:lstStyle/>
        <a:p>
          <a:pPr>
            <a:lnSpc>
              <a:spcPct val="100000"/>
            </a:lnSpc>
          </a:pPr>
          <a:endParaRPr lang="en-US"/>
        </a:p>
      </dgm:t>
    </dgm:pt>
    <dgm:pt modelId="{B66B0843-9A75-48BA-8AC4-FC4769D6A01C}">
      <dgm:prSet/>
      <dgm:spPr>
        <a:xfrm>
          <a:off x="6038988" y="1772986"/>
          <a:ext cx="2669696" cy="1132598"/>
        </a:xfrm>
        <a:prstGeom prst="rect">
          <a:avLst/>
        </a:prstGeom>
        <a:noFill/>
        <a:ln>
          <a:noFill/>
        </a:ln>
        <a:effectLst/>
      </dgm:spPr>
      <dgm:t>
        <a:bodyPr/>
        <a:lstStyle/>
        <a:p>
          <a:pPr>
            <a:lnSpc>
              <a:spcPct val="100000"/>
            </a:lnSpc>
            <a:buNone/>
          </a:pPr>
          <a:r>
            <a:rPr lang="en-GB" b="0" i="0" baseline="0">
              <a:solidFill>
                <a:schemeClr val="tx1">
                  <a:lumMod val="75000"/>
                  <a:lumOff val="25000"/>
                </a:schemeClr>
              </a:solidFill>
              <a:latin typeface="VAGRundschriftDLig" panose="00000400000000000000" pitchFamily="50" charset="0"/>
              <a:ea typeface="+mn-ea"/>
              <a:cs typeface="+mn-cs"/>
            </a:rPr>
            <a:t>Medical and Veterinary Student and Professional Events</a:t>
          </a:r>
          <a:endParaRPr lang="en-US">
            <a:solidFill>
              <a:schemeClr val="tx1">
                <a:lumMod val="75000"/>
                <a:lumOff val="25000"/>
              </a:schemeClr>
            </a:solidFill>
            <a:latin typeface="VAGRundschriftDLig" panose="00000400000000000000" pitchFamily="50" charset="0"/>
            <a:ea typeface="+mn-ea"/>
            <a:cs typeface="+mn-cs"/>
          </a:endParaRPr>
        </a:p>
      </dgm:t>
    </dgm:pt>
    <dgm:pt modelId="{7C38C586-A560-4649-AE5F-677360C44B0B}" type="parTrans" cxnId="{B54BAF57-1B0A-4568-B855-8BE3A23DBA18}">
      <dgm:prSet/>
      <dgm:spPr/>
      <dgm:t>
        <a:bodyPr/>
        <a:lstStyle/>
        <a:p>
          <a:endParaRPr lang="en-US"/>
        </a:p>
      </dgm:t>
    </dgm:pt>
    <dgm:pt modelId="{F92F052B-D896-4A03-B37B-998B561DF198}" type="sibTrans" cxnId="{B54BAF57-1B0A-4568-B855-8BE3A23DBA18}">
      <dgm:prSet/>
      <dgm:spPr/>
      <dgm:t>
        <a:bodyPr/>
        <a:lstStyle/>
        <a:p>
          <a:endParaRPr lang="en-US"/>
        </a:p>
      </dgm:t>
    </dgm:pt>
    <dgm:pt modelId="{8CD9ABFA-8126-4E05-A015-DAFFAF7DE13D}" type="pres">
      <dgm:prSet presAssocID="{CA5AC7BD-5B30-40F7-9EAF-934029AE1650}" presName="root" presStyleCnt="0">
        <dgm:presLayoutVars>
          <dgm:dir/>
          <dgm:resizeHandles val="exact"/>
        </dgm:presLayoutVars>
      </dgm:prSet>
      <dgm:spPr/>
    </dgm:pt>
    <dgm:pt modelId="{49BD272D-7B8A-4238-82CD-17CB6FA320DB}" type="pres">
      <dgm:prSet presAssocID="{CA5AC7BD-5B30-40F7-9EAF-934029AE1650}" presName="container" presStyleCnt="0">
        <dgm:presLayoutVars>
          <dgm:dir/>
          <dgm:resizeHandles val="exact"/>
        </dgm:presLayoutVars>
      </dgm:prSet>
      <dgm:spPr/>
    </dgm:pt>
    <dgm:pt modelId="{B9D4CF60-6775-4836-BB99-15EEAB779E10}" type="pres">
      <dgm:prSet presAssocID="{520D62AE-38A6-4697-BF89-591BA9E4C54C}" presName="compNode" presStyleCnt="0"/>
      <dgm:spPr/>
    </dgm:pt>
    <dgm:pt modelId="{906FDC57-22DE-43BC-9D40-C485A8B01A2E}" type="pres">
      <dgm:prSet presAssocID="{520D62AE-38A6-4697-BF89-591BA9E4C54C}" presName="iconBgRect" presStyleLbl="bgShp" presStyleIdx="0" presStyleCnt="4"/>
      <dgm:spPr>
        <a:xfrm>
          <a:off x="153520" y="125161"/>
          <a:ext cx="1132598" cy="1132598"/>
        </a:xfrm>
        <a:prstGeom prst="ellipse">
          <a:avLst/>
        </a:prstGeom>
        <a:solidFill>
          <a:srgbClr val="5B9BD5">
            <a:tint val="40000"/>
            <a:hueOff val="0"/>
            <a:satOff val="0"/>
            <a:lumOff val="0"/>
            <a:alphaOff val="0"/>
          </a:srgbClr>
        </a:solidFill>
        <a:ln>
          <a:noFill/>
        </a:ln>
        <a:effectLst/>
      </dgm:spPr>
    </dgm:pt>
    <dgm:pt modelId="{54E93EFC-00AA-4ABB-B16A-1F5D5955269D}" type="pres">
      <dgm:prSet presAssocID="{520D62AE-38A6-4697-BF89-591BA9E4C54C}" presName="iconRect" presStyleLbl="node1" presStyleIdx="0" presStyleCnt="4"/>
      <dgm:spPr>
        <a:xfrm>
          <a:off x="391365" y="363007"/>
          <a:ext cx="656907" cy="656907"/>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Teacher"/>
        </a:ext>
      </dgm:extLst>
    </dgm:pt>
    <dgm:pt modelId="{F54FCCE5-C9A8-4AC4-9BE2-199728EA7426}" type="pres">
      <dgm:prSet presAssocID="{520D62AE-38A6-4697-BF89-591BA9E4C54C}" presName="spaceRect" presStyleCnt="0"/>
      <dgm:spPr/>
    </dgm:pt>
    <dgm:pt modelId="{B57752F7-DF1A-4CCA-8B3D-359CD429F521}" type="pres">
      <dgm:prSet presAssocID="{520D62AE-38A6-4697-BF89-591BA9E4C54C}" presName="textRect" presStyleLbl="revTx" presStyleIdx="0" presStyleCnt="4">
        <dgm:presLayoutVars>
          <dgm:chMax val="1"/>
          <dgm:chPref val="1"/>
        </dgm:presLayoutVars>
      </dgm:prSet>
      <dgm:spPr/>
    </dgm:pt>
    <dgm:pt modelId="{90DB06B6-B934-4363-B412-7D743A30E58E}" type="pres">
      <dgm:prSet presAssocID="{E893D469-A5C7-4CF5-AD0B-66DCFBF9FD8F}" presName="sibTrans" presStyleLbl="sibTrans2D1" presStyleIdx="0" presStyleCnt="0"/>
      <dgm:spPr/>
    </dgm:pt>
    <dgm:pt modelId="{AF0A2C6A-C46D-45A7-B7FF-B6103C3489DB}" type="pres">
      <dgm:prSet presAssocID="{FB4232D2-3472-499D-98A7-FC3C1DE89FB3}" presName="compNode" presStyleCnt="0"/>
      <dgm:spPr/>
    </dgm:pt>
    <dgm:pt modelId="{DE3ADAD6-40F8-409C-97A9-99367D81C7A9}" type="pres">
      <dgm:prSet presAssocID="{FB4232D2-3472-499D-98A7-FC3C1DE89FB3}" presName="iconBgRect" presStyleLbl="bgShp" presStyleIdx="1" presStyleCnt="4"/>
      <dgm:spPr>
        <a:xfrm>
          <a:off x="4663689" y="125161"/>
          <a:ext cx="1132598" cy="1132598"/>
        </a:xfrm>
        <a:prstGeom prst="ellipse">
          <a:avLst/>
        </a:prstGeom>
        <a:solidFill>
          <a:srgbClr val="5B9BD5">
            <a:tint val="40000"/>
            <a:hueOff val="0"/>
            <a:satOff val="0"/>
            <a:lumOff val="0"/>
            <a:alphaOff val="0"/>
          </a:srgbClr>
        </a:solidFill>
        <a:ln>
          <a:noFill/>
        </a:ln>
        <a:effectLst/>
      </dgm:spPr>
    </dgm:pt>
    <dgm:pt modelId="{B2A658B9-6E39-4288-A251-7F8B6DF9E5DE}" type="pres">
      <dgm:prSet presAssocID="{FB4232D2-3472-499D-98A7-FC3C1DE89FB3}" presName="iconRect" presStyleLbl="node1" presStyleIdx="1" presStyleCnt="4"/>
      <dgm:spPr>
        <a:xfrm>
          <a:off x="4901535" y="363007"/>
          <a:ext cx="656907" cy="65690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Headphones"/>
        </a:ext>
      </dgm:extLst>
    </dgm:pt>
    <dgm:pt modelId="{49E5631B-C5F7-4C97-936B-F41D7847FF57}" type="pres">
      <dgm:prSet presAssocID="{FB4232D2-3472-499D-98A7-FC3C1DE89FB3}" presName="spaceRect" presStyleCnt="0"/>
      <dgm:spPr/>
    </dgm:pt>
    <dgm:pt modelId="{A20FA112-26AF-428B-AE84-4562AF38FDA6}" type="pres">
      <dgm:prSet presAssocID="{FB4232D2-3472-499D-98A7-FC3C1DE89FB3}" presName="textRect" presStyleLbl="revTx" presStyleIdx="1" presStyleCnt="4">
        <dgm:presLayoutVars>
          <dgm:chMax val="1"/>
          <dgm:chPref val="1"/>
        </dgm:presLayoutVars>
      </dgm:prSet>
      <dgm:spPr/>
    </dgm:pt>
    <dgm:pt modelId="{832B0F63-A5E7-4F50-9F23-370BC0409850}" type="pres">
      <dgm:prSet presAssocID="{C72730B0-E4F5-4394-9B1E-AD9D1CA7FC9E}" presName="sibTrans" presStyleLbl="sibTrans2D1" presStyleIdx="0" presStyleCnt="0"/>
      <dgm:spPr/>
    </dgm:pt>
    <dgm:pt modelId="{8C688556-0144-4AB2-9C3E-3BD34FC3BE91}" type="pres">
      <dgm:prSet presAssocID="{873A6515-C93E-46D2-9E04-65D3BC586917}" presName="compNode" presStyleCnt="0"/>
      <dgm:spPr/>
    </dgm:pt>
    <dgm:pt modelId="{2CECF6F2-487B-4DF0-88F3-5D76C5BDA529}" type="pres">
      <dgm:prSet presAssocID="{873A6515-C93E-46D2-9E04-65D3BC586917}" presName="iconBgRect" presStyleLbl="bgShp" presStyleIdx="2" presStyleCnt="4"/>
      <dgm:spPr>
        <a:xfrm>
          <a:off x="153520" y="1772986"/>
          <a:ext cx="1132598" cy="1132598"/>
        </a:xfrm>
        <a:prstGeom prst="ellipse">
          <a:avLst/>
        </a:prstGeom>
        <a:solidFill>
          <a:srgbClr val="5B9BD5">
            <a:tint val="40000"/>
            <a:hueOff val="0"/>
            <a:satOff val="0"/>
            <a:lumOff val="0"/>
            <a:alphaOff val="0"/>
          </a:srgbClr>
        </a:solidFill>
        <a:ln>
          <a:noFill/>
        </a:ln>
        <a:effectLst/>
      </dgm:spPr>
    </dgm:pt>
    <dgm:pt modelId="{8CBF54DD-75E7-4C46-A45D-AFA236DC62BC}" type="pres">
      <dgm:prSet presAssocID="{873A6515-C93E-46D2-9E04-65D3BC586917}" presName="iconRect" presStyleLbl="node1" presStyleIdx="2" presStyleCnt="4"/>
      <dgm:spPr>
        <a:xfrm>
          <a:off x="391365" y="2010832"/>
          <a:ext cx="656907" cy="656907"/>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Group"/>
        </a:ext>
      </dgm:extLst>
    </dgm:pt>
    <dgm:pt modelId="{F419A062-9D14-481B-B69B-1C44107C2852}" type="pres">
      <dgm:prSet presAssocID="{873A6515-C93E-46D2-9E04-65D3BC586917}" presName="spaceRect" presStyleCnt="0"/>
      <dgm:spPr/>
    </dgm:pt>
    <dgm:pt modelId="{38385915-ACA3-45E8-8E78-C383E8CC7CD2}" type="pres">
      <dgm:prSet presAssocID="{873A6515-C93E-46D2-9E04-65D3BC586917}" presName="textRect" presStyleLbl="revTx" presStyleIdx="2" presStyleCnt="4">
        <dgm:presLayoutVars>
          <dgm:chMax val="1"/>
          <dgm:chPref val="1"/>
        </dgm:presLayoutVars>
      </dgm:prSet>
      <dgm:spPr/>
    </dgm:pt>
    <dgm:pt modelId="{B1347A95-F054-40E5-8464-BA5648D9D30B}" type="pres">
      <dgm:prSet presAssocID="{F0DC2554-B92A-48BC-A17C-5E99934C9BAA}" presName="sibTrans" presStyleLbl="sibTrans2D1" presStyleIdx="0" presStyleCnt="0"/>
      <dgm:spPr/>
    </dgm:pt>
    <dgm:pt modelId="{C426D649-B77A-4143-989F-480C99FB576C}" type="pres">
      <dgm:prSet presAssocID="{B66B0843-9A75-48BA-8AC4-FC4769D6A01C}" presName="compNode" presStyleCnt="0"/>
      <dgm:spPr/>
    </dgm:pt>
    <dgm:pt modelId="{EB6B3CC0-273F-422E-9813-C8BD081C72BB}" type="pres">
      <dgm:prSet presAssocID="{B66B0843-9A75-48BA-8AC4-FC4769D6A01C}" presName="iconBgRect" presStyleLbl="bgShp" presStyleIdx="3" presStyleCnt="4"/>
      <dgm:spPr>
        <a:xfrm>
          <a:off x="4663689" y="1772986"/>
          <a:ext cx="1132598" cy="1132598"/>
        </a:xfrm>
        <a:prstGeom prst="ellipse">
          <a:avLst/>
        </a:prstGeom>
        <a:solidFill>
          <a:srgbClr val="5B9BD5">
            <a:tint val="40000"/>
            <a:hueOff val="0"/>
            <a:satOff val="0"/>
            <a:lumOff val="0"/>
            <a:alphaOff val="0"/>
          </a:srgbClr>
        </a:solidFill>
        <a:ln>
          <a:noFill/>
        </a:ln>
        <a:effectLst/>
      </dgm:spPr>
    </dgm:pt>
    <dgm:pt modelId="{532DAC51-C663-4C72-8A8A-5C2BD7AC79D0}" type="pres">
      <dgm:prSet presAssocID="{B66B0843-9A75-48BA-8AC4-FC4769D6A01C}" presName="iconRect" presStyleLbl="node1" presStyleIdx="3" presStyleCnt="4"/>
      <dgm:spPr>
        <a:xfrm>
          <a:off x="4901535" y="2010832"/>
          <a:ext cx="656907" cy="656907"/>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Stethoscope"/>
        </a:ext>
      </dgm:extLst>
    </dgm:pt>
    <dgm:pt modelId="{C5F0AB92-77A0-4EDC-BF39-E40BA96E852E}" type="pres">
      <dgm:prSet presAssocID="{B66B0843-9A75-48BA-8AC4-FC4769D6A01C}" presName="spaceRect" presStyleCnt="0"/>
      <dgm:spPr/>
    </dgm:pt>
    <dgm:pt modelId="{A0ECF8CD-F5B1-48E0-A62E-8ED39D97F7B7}" type="pres">
      <dgm:prSet presAssocID="{B66B0843-9A75-48BA-8AC4-FC4769D6A01C}" presName="textRect" presStyleLbl="revTx" presStyleIdx="3" presStyleCnt="4">
        <dgm:presLayoutVars>
          <dgm:chMax val="1"/>
          <dgm:chPref val="1"/>
        </dgm:presLayoutVars>
      </dgm:prSet>
      <dgm:spPr/>
    </dgm:pt>
  </dgm:ptLst>
  <dgm:cxnLst>
    <dgm:cxn modelId="{8ECC3328-0130-442B-8EED-019AEA4B2CEC}" srcId="{CA5AC7BD-5B30-40F7-9EAF-934029AE1650}" destId="{873A6515-C93E-46D2-9E04-65D3BC586917}" srcOrd="2" destOrd="0" parTransId="{4AC55036-0517-4420-AC22-189BB14666D9}" sibTransId="{F0DC2554-B92A-48BC-A17C-5E99934C9BAA}"/>
    <dgm:cxn modelId="{47963561-60A7-49B0-AAAF-46A4C7221CD2}" srcId="{CA5AC7BD-5B30-40F7-9EAF-934029AE1650}" destId="{FB4232D2-3472-499D-98A7-FC3C1DE89FB3}" srcOrd="1" destOrd="0" parTransId="{45D5EBC1-98B7-425C-A0D1-BE2A53A9E6C7}" sibTransId="{C72730B0-E4F5-4394-9B1E-AD9D1CA7FC9E}"/>
    <dgm:cxn modelId="{02F4C866-D90D-497B-81A1-9D737DE1AC4B}" type="presOf" srcId="{FB4232D2-3472-499D-98A7-FC3C1DE89FB3}" destId="{A20FA112-26AF-428B-AE84-4562AF38FDA6}" srcOrd="0" destOrd="0" presId="urn:microsoft.com/office/officeart/2018/2/layout/IconCircleList"/>
    <dgm:cxn modelId="{095A4770-597E-4E02-8633-CE99B3EFD774}" type="presOf" srcId="{CA5AC7BD-5B30-40F7-9EAF-934029AE1650}" destId="{8CD9ABFA-8126-4E05-A015-DAFFAF7DE13D}" srcOrd="0" destOrd="0" presId="urn:microsoft.com/office/officeart/2018/2/layout/IconCircleList"/>
    <dgm:cxn modelId="{B54BAF57-1B0A-4568-B855-8BE3A23DBA18}" srcId="{CA5AC7BD-5B30-40F7-9EAF-934029AE1650}" destId="{B66B0843-9A75-48BA-8AC4-FC4769D6A01C}" srcOrd="3" destOrd="0" parTransId="{7C38C586-A560-4649-AE5F-677360C44B0B}" sibTransId="{F92F052B-D896-4A03-B37B-998B561DF198}"/>
    <dgm:cxn modelId="{7E159889-CDB8-4F2D-B7BE-0217F9530D3F}" type="presOf" srcId="{E893D469-A5C7-4CF5-AD0B-66DCFBF9FD8F}" destId="{90DB06B6-B934-4363-B412-7D743A30E58E}" srcOrd="0" destOrd="0" presId="urn:microsoft.com/office/officeart/2018/2/layout/IconCircleList"/>
    <dgm:cxn modelId="{8843CD9A-47C4-445B-8CB5-BEB80115CB00}" srcId="{CA5AC7BD-5B30-40F7-9EAF-934029AE1650}" destId="{520D62AE-38A6-4697-BF89-591BA9E4C54C}" srcOrd="0" destOrd="0" parTransId="{C533939A-D747-4BA2-B3D3-196D643B06B4}" sibTransId="{E893D469-A5C7-4CF5-AD0B-66DCFBF9FD8F}"/>
    <dgm:cxn modelId="{9A6983B1-97BC-4C92-A36F-2336A0973F74}" type="presOf" srcId="{873A6515-C93E-46D2-9E04-65D3BC586917}" destId="{38385915-ACA3-45E8-8E78-C383E8CC7CD2}" srcOrd="0" destOrd="0" presId="urn:microsoft.com/office/officeart/2018/2/layout/IconCircleList"/>
    <dgm:cxn modelId="{75C974CC-47EC-4A74-A1A0-AFF85BEF959F}" type="presOf" srcId="{B66B0843-9A75-48BA-8AC4-FC4769D6A01C}" destId="{A0ECF8CD-F5B1-48E0-A62E-8ED39D97F7B7}" srcOrd="0" destOrd="0" presId="urn:microsoft.com/office/officeart/2018/2/layout/IconCircleList"/>
    <dgm:cxn modelId="{DA0A9CCD-41E0-4B4C-B902-663C95135BF4}" type="presOf" srcId="{C72730B0-E4F5-4394-9B1E-AD9D1CA7FC9E}" destId="{832B0F63-A5E7-4F50-9F23-370BC0409850}" srcOrd="0" destOrd="0" presId="urn:microsoft.com/office/officeart/2018/2/layout/IconCircleList"/>
    <dgm:cxn modelId="{D6BCAEED-089A-42BA-BA3B-D1BC9E9642C8}" type="presOf" srcId="{F0DC2554-B92A-48BC-A17C-5E99934C9BAA}" destId="{B1347A95-F054-40E5-8464-BA5648D9D30B}" srcOrd="0" destOrd="0" presId="urn:microsoft.com/office/officeart/2018/2/layout/IconCircleList"/>
    <dgm:cxn modelId="{CEDD34F0-DD4D-4C54-B377-2A2B0B20067E}" type="presOf" srcId="{520D62AE-38A6-4697-BF89-591BA9E4C54C}" destId="{B57752F7-DF1A-4CCA-8B3D-359CD429F521}" srcOrd="0" destOrd="0" presId="urn:microsoft.com/office/officeart/2018/2/layout/IconCircleList"/>
    <dgm:cxn modelId="{076BDE1A-909E-4C43-9131-94057CA82276}" type="presParOf" srcId="{8CD9ABFA-8126-4E05-A015-DAFFAF7DE13D}" destId="{49BD272D-7B8A-4238-82CD-17CB6FA320DB}" srcOrd="0" destOrd="0" presId="urn:microsoft.com/office/officeart/2018/2/layout/IconCircleList"/>
    <dgm:cxn modelId="{10D83A9B-FD2F-415F-9ADB-FF3B023495A5}" type="presParOf" srcId="{49BD272D-7B8A-4238-82CD-17CB6FA320DB}" destId="{B9D4CF60-6775-4836-BB99-15EEAB779E10}" srcOrd="0" destOrd="0" presId="urn:microsoft.com/office/officeart/2018/2/layout/IconCircleList"/>
    <dgm:cxn modelId="{76738D7E-8E62-4A37-A2C0-0663E3815F0B}" type="presParOf" srcId="{B9D4CF60-6775-4836-BB99-15EEAB779E10}" destId="{906FDC57-22DE-43BC-9D40-C485A8B01A2E}" srcOrd="0" destOrd="0" presId="urn:microsoft.com/office/officeart/2018/2/layout/IconCircleList"/>
    <dgm:cxn modelId="{0A5C9B2A-1DFD-47D7-B42B-42787D00D1A2}" type="presParOf" srcId="{B9D4CF60-6775-4836-BB99-15EEAB779E10}" destId="{54E93EFC-00AA-4ABB-B16A-1F5D5955269D}" srcOrd="1" destOrd="0" presId="urn:microsoft.com/office/officeart/2018/2/layout/IconCircleList"/>
    <dgm:cxn modelId="{F792D89C-D4F1-4CA3-A707-D1BB019ACCCC}" type="presParOf" srcId="{B9D4CF60-6775-4836-BB99-15EEAB779E10}" destId="{F54FCCE5-C9A8-4AC4-9BE2-199728EA7426}" srcOrd="2" destOrd="0" presId="urn:microsoft.com/office/officeart/2018/2/layout/IconCircleList"/>
    <dgm:cxn modelId="{F2C08140-1664-490C-B91E-838740014347}" type="presParOf" srcId="{B9D4CF60-6775-4836-BB99-15EEAB779E10}" destId="{B57752F7-DF1A-4CCA-8B3D-359CD429F521}" srcOrd="3" destOrd="0" presId="urn:microsoft.com/office/officeart/2018/2/layout/IconCircleList"/>
    <dgm:cxn modelId="{BE319305-E4FC-4D83-BAD7-77C98A5FF26A}" type="presParOf" srcId="{49BD272D-7B8A-4238-82CD-17CB6FA320DB}" destId="{90DB06B6-B934-4363-B412-7D743A30E58E}" srcOrd="1" destOrd="0" presId="urn:microsoft.com/office/officeart/2018/2/layout/IconCircleList"/>
    <dgm:cxn modelId="{52C2C20D-CDFF-43F4-B0E0-980538ECCE11}" type="presParOf" srcId="{49BD272D-7B8A-4238-82CD-17CB6FA320DB}" destId="{AF0A2C6A-C46D-45A7-B7FF-B6103C3489DB}" srcOrd="2" destOrd="0" presId="urn:microsoft.com/office/officeart/2018/2/layout/IconCircleList"/>
    <dgm:cxn modelId="{2F46AF39-CE4D-424D-98A6-218B0428374C}" type="presParOf" srcId="{AF0A2C6A-C46D-45A7-B7FF-B6103C3489DB}" destId="{DE3ADAD6-40F8-409C-97A9-99367D81C7A9}" srcOrd="0" destOrd="0" presId="urn:microsoft.com/office/officeart/2018/2/layout/IconCircleList"/>
    <dgm:cxn modelId="{40B5A6DF-E75B-41EE-AA23-471AD2F46783}" type="presParOf" srcId="{AF0A2C6A-C46D-45A7-B7FF-B6103C3489DB}" destId="{B2A658B9-6E39-4288-A251-7F8B6DF9E5DE}" srcOrd="1" destOrd="0" presId="urn:microsoft.com/office/officeart/2018/2/layout/IconCircleList"/>
    <dgm:cxn modelId="{4981F0AE-7F1B-4F79-8DA6-88DDC3A61F1C}" type="presParOf" srcId="{AF0A2C6A-C46D-45A7-B7FF-B6103C3489DB}" destId="{49E5631B-C5F7-4C97-936B-F41D7847FF57}" srcOrd="2" destOrd="0" presId="urn:microsoft.com/office/officeart/2018/2/layout/IconCircleList"/>
    <dgm:cxn modelId="{826DC572-F2C2-4BEC-B161-F56F9A8AFD0B}" type="presParOf" srcId="{AF0A2C6A-C46D-45A7-B7FF-B6103C3489DB}" destId="{A20FA112-26AF-428B-AE84-4562AF38FDA6}" srcOrd="3" destOrd="0" presId="urn:microsoft.com/office/officeart/2018/2/layout/IconCircleList"/>
    <dgm:cxn modelId="{815623D4-F11D-40DC-A8A6-E071DAAD84D1}" type="presParOf" srcId="{49BD272D-7B8A-4238-82CD-17CB6FA320DB}" destId="{832B0F63-A5E7-4F50-9F23-370BC0409850}" srcOrd="3" destOrd="0" presId="urn:microsoft.com/office/officeart/2018/2/layout/IconCircleList"/>
    <dgm:cxn modelId="{0503C6A7-2538-4B8B-8BF6-D9461507F77B}" type="presParOf" srcId="{49BD272D-7B8A-4238-82CD-17CB6FA320DB}" destId="{8C688556-0144-4AB2-9C3E-3BD34FC3BE91}" srcOrd="4" destOrd="0" presId="urn:microsoft.com/office/officeart/2018/2/layout/IconCircleList"/>
    <dgm:cxn modelId="{66C5496B-0444-4A40-B21B-C7EE7C9E74EA}" type="presParOf" srcId="{8C688556-0144-4AB2-9C3E-3BD34FC3BE91}" destId="{2CECF6F2-487B-4DF0-88F3-5D76C5BDA529}" srcOrd="0" destOrd="0" presId="urn:microsoft.com/office/officeart/2018/2/layout/IconCircleList"/>
    <dgm:cxn modelId="{97B91D77-46F7-41B0-90ED-4CAF3C877F5A}" type="presParOf" srcId="{8C688556-0144-4AB2-9C3E-3BD34FC3BE91}" destId="{8CBF54DD-75E7-4C46-A45D-AFA236DC62BC}" srcOrd="1" destOrd="0" presId="urn:microsoft.com/office/officeart/2018/2/layout/IconCircleList"/>
    <dgm:cxn modelId="{DF51439C-3AFD-4EF7-BAE5-3FB3CC68038A}" type="presParOf" srcId="{8C688556-0144-4AB2-9C3E-3BD34FC3BE91}" destId="{F419A062-9D14-481B-B69B-1C44107C2852}" srcOrd="2" destOrd="0" presId="urn:microsoft.com/office/officeart/2018/2/layout/IconCircleList"/>
    <dgm:cxn modelId="{05286A22-4B46-4136-BF6C-D2F42984D799}" type="presParOf" srcId="{8C688556-0144-4AB2-9C3E-3BD34FC3BE91}" destId="{38385915-ACA3-45E8-8E78-C383E8CC7CD2}" srcOrd="3" destOrd="0" presId="urn:microsoft.com/office/officeart/2018/2/layout/IconCircleList"/>
    <dgm:cxn modelId="{A1A01E42-0071-444C-A56B-4910D5427CAE}" type="presParOf" srcId="{49BD272D-7B8A-4238-82CD-17CB6FA320DB}" destId="{B1347A95-F054-40E5-8464-BA5648D9D30B}" srcOrd="5" destOrd="0" presId="urn:microsoft.com/office/officeart/2018/2/layout/IconCircleList"/>
    <dgm:cxn modelId="{7DF54525-FE12-4217-8A8A-C261F321C45E}" type="presParOf" srcId="{49BD272D-7B8A-4238-82CD-17CB6FA320DB}" destId="{C426D649-B77A-4143-989F-480C99FB576C}" srcOrd="6" destOrd="0" presId="urn:microsoft.com/office/officeart/2018/2/layout/IconCircleList"/>
    <dgm:cxn modelId="{BCD39D4A-FE00-4E26-94E1-154170A9D35D}" type="presParOf" srcId="{C426D649-B77A-4143-989F-480C99FB576C}" destId="{EB6B3CC0-273F-422E-9813-C8BD081C72BB}" srcOrd="0" destOrd="0" presId="urn:microsoft.com/office/officeart/2018/2/layout/IconCircleList"/>
    <dgm:cxn modelId="{8A279A2E-0778-4511-B9D6-E9600ED29080}" type="presParOf" srcId="{C426D649-B77A-4143-989F-480C99FB576C}" destId="{532DAC51-C663-4C72-8A8A-5C2BD7AC79D0}" srcOrd="1" destOrd="0" presId="urn:microsoft.com/office/officeart/2018/2/layout/IconCircleList"/>
    <dgm:cxn modelId="{45B15E06-E6C0-428B-808F-C7A94D1725D8}" type="presParOf" srcId="{C426D649-B77A-4143-989F-480C99FB576C}" destId="{C5F0AB92-77A0-4EDC-BF39-E40BA96E852E}" srcOrd="2" destOrd="0" presId="urn:microsoft.com/office/officeart/2018/2/layout/IconCircleList"/>
    <dgm:cxn modelId="{95DDD7A8-F6BD-4D21-8A6D-8F11A4DD4843}" type="presParOf" srcId="{C426D649-B77A-4143-989F-480C99FB576C}" destId="{A0ECF8CD-F5B1-48E0-A62E-8ED39D97F7B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48AA-15A3-4CE8-84C5-0BFA52294369}">
      <dsp:nvSpPr>
        <dsp:cNvPr id="0" name=""/>
        <dsp:cNvSpPr/>
      </dsp:nvSpPr>
      <dsp:spPr>
        <a:xfrm>
          <a:off x="0" y="373214"/>
          <a:ext cx="5321307" cy="57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A3748-EE8B-4FC5-8EF8-F1F93DFD35D4}">
      <dsp:nvSpPr>
        <dsp:cNvPr id="0" name=""/>
        <dsp:cNvSpPr/>
      </dsp:nvSpPr>
      <dsp:spPr>
        <a:xfrm>
          <a:off x="266065" y="33734"/>
          <a:ext cx="3724914" cy="678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793" tIns="0" rIns="140793" bIns="0" numCol="1" spcCol="1270" anchor="ctr" anchorCtr="0">
          <a:noAutofit/>
        </a:bodyPr>
        <a:lstStyle/>
        <a:p>
          <a:pPr marL="0" lvl="0" indent="0" algn="l" defTabSz="1022350">
            <a:lnSpc>
              <a:spcPct val="90000"/>
            </a:lnSpc>
            <a:spcBef>
              <a:spcPct val="0"/>
            </a:spcBef>
            <a:spcAft>
              <a:spcPct val="35000"/>
            </a:spcAft>
            <a:buNone/>
          </a:pPr>
          <a:r>
            <a:rPr lang="en-US" sz="2300" b="1" kern="1200"/>
            <a:t>What does this mean?</a:t>
          </a:r>
          <a:endParaRPr lang="en-US" sz="2300" kern="1200"/>
        </a:p>
      </dsp:txBody>
      <dsp:txXfrm>
        <a:off x="299209" y="66878"/>
        <a:ext cx="3658626" cy="612672"/>
      </dsp:txXfrm>
    </dsp:sp>
    <dsp:sp modelId="{54839AE4-CB0C-4472-B2BB-3CA7529442E7}">
      <dsp:nvSpPr>
        <dsp:cNvPr id="0" name=""/>
        <dsp:cNvSpPr/>
      </dsp:nvSpPr>
      <dsp:spPr>
        <a:xfrm>
          <a:off x="0" y="1416494"/>
          <a:ext cx="5321307" cy="579600"/>
        </a:xfrm>
        <a:prstGeom prst="rect">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B0859C-C8C5-4A64-B988-5033367F99D3}">
      <dsp:nvSpPr>
        <dsp:cNvPr id="0" name=""/>
        <dsp:cNvSpPr/>
      </dsp:nvSpPr>
      <dsp:spPr>
        <a:xfrm>
          <a:off x="266065" y="1077014"/>
          <a:ext cx="3724914" cy="67896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793" tIns="0" rIns="140793" bIns="0" numCol="1" spcCol="1270" anchor="ctr" anchorCtr="0">
          <a:noAutofit/>
        </a:bodyPr>
        <a:lstStyle/>
        <a:p>
          <a:pPr marL="0" lvl="0" indent="0" algn="l" defTabSz="1022350">
            <a:lnSpc>
              <a:spcPct val="90000"/>
            </a:lnSpc>
            <a:spcBef>
              <a:spcPct val="0"/>
            </a:spcBef>
            <a:spcAft>
              <a:spcPct val="35000"/>
            </a:spcAft>
            <a:buNone/>
          </a:pPr>
          <a:r>
            <a:rPr lang="en-US" sz="2300" kern="1200"/>
            <a:t>Influence</a:t>
          </a:r>
        </a:p>
      </dsp:txBody>
      <dsp:txXfrm>
        <a:off x="299209" y="1110158"/>
        <a:ext cx="3658626" cy="612672"/>
      </dsp:txXfrm>
    </dsp:sp>
    <dsp:sp modelId="{2CA2B8F5-B3F0-4A58-A002-05386BE09E57}">
      <dsp:nvSpPr>
        <dsp:cNvPr id="0" name=""/>
        <dsp:cNvSpPr/>
      </dsp:nvSpPr>
      <dsp:spPr>
        <a:xfrm>
          <a:off x="0" y="2459774"/>
          <a:ext cx="5321307" cy="579600"/>
        </a:xfrm>
        <a:prstGeom prst="rect">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A262D4-585D-4107-8EA4-13E4DE7F4E31}">
      <dsp:nvSpPr>
        <dsp:cNvPr id="0" name=""/>
        <dsp:cNvSpPr/>
      </dsp:nvSpPr>
      <dsp:spPr>
        <a:xfrm>
          <a:off x="266065" y="2120294"/>
          <a:ext cx="3724914" cy="67896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793" tIns="0" rIns="140793" bIns="0" numCol="1" spcCol="1270" anchor="ctr" anchorCtr="0">
          <a:noAutofit/>
        </a:bodyPr>
        <a:lstStyle/>
        <a:p>
          <a:pPr marL="0" lvl="0" indent="0" algn="l" defTabSz="1022350">
            <a:lnSpc>
              <a:spcPct val="90000"/>
            </a:lnSpc>
            <a:spcBef>
              <a:spcPct val="0"/>
            </a:spcBef>
            <a:spcAft>
              <a:spcPct val="35000"/>
            </a:spcAft>
            <a:buNone/>
          </a:pPr>
          <a:r>
            <a:rPr lang="en-US" sz="2300" kern="1200"/>
            <a:t>Collaboration</a:t>
          </a:r>
        </a:p>
      </dsp:txBody>
      <dsp:txXfrm>
        <a:off x="299209" y="2153438"/>
        <a:ext cx="3658626" cy="612672"/>
      </dsp:txXfrm>
    </dsp:sp>
    <dsp:sp modelId="{5F0F0173-2174-4B3E-ACD5-455B53635A96}">
      <dsp:nvSpPr>
        <dsp:cNvPr id="0" name=""/>
        <dsp:cNvSpPr/>
      </dsp:nvSpPr>
      <dsp:spPr>
        <a:xfrm>
          <a:off x="0" y="3503054"/>
          <a:ext cx="5321307" cy="579600"/>
        </a:xfrm>
        <a:prstGeom prst="rect">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C1AE4-B885-4E6F-B161-B8F266285B7E}">
      <dsp:nvSpPr>
        <dsp:cNvPr id="0" name=""/>
        <dsp:cNvSpPr/>
      </dsp:nvSpPr>
      <dsp:spPr>
        <a:xfrm>
          <a:off x="266065" y="3163574"/>
          <a:ext cx="3724914" cy="67896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793" tIns="0" rIns="140793" bIns="0" numCol="1" spcCol="1270" anchor="ctr" anchorCtr="0">
          <a:noAutofit/>
        </a:bodyPr>
        <a:lstStyle/>
        <a:p>
          <a:pPr marL="0" lvl="0" indent="0" algn="l" defTabSz="1022350">
            <a:lnSpc>
              <a:spcPct val="90000"/>
            </a:lnSpc>
            <a:spcBef>
              <a:spcPct val="0"/>
            </a:spcBef>
            <a:spcAft>
              <a:spcPct val="35000"/>
            </a:spcAft>
            <a:buNone/>
          </a:pPr>
          <a:r>
            <a:rPr lang="en-US" sz="2300" kern="1200"/>
            <a:t>Awareness</a:t>
          </a:r>
        </a:p>
      </dsp:txBody>
      <dsp:txXfrm>
        <a:off x="299209" y="3196718"/>
        <a:ext cx="3658626" cy="612672"/>
      </dsp:txXfrm>
    </dsp:sp>
    <dsp:sp modelId="{2D53DC1A-7DB5-4D09-A46B-292E47FE9696}">
      <dsp:nvSpPr>
        <dsp:cNvPr id="0" name=""/>
        <dsp:cNvSpPr/>
      </dsp:nvSpPr>
      <dsp:spPr>
        <a:xfrm>
          <a:off x="0" y="4546334"/>
          <a:ext cx="5321307" cy="579600"/>
        </a:xfrm>
        <a:prstGeom prst="rect">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9FA442-697A-46BC-8660-27D0C6322C36}">
      <dsp:nvSpPr>
        <dsp:cNvPr id="0" name=""/>
        <dsp:cNvSpPr/>
      </dsp:nvSpPr>
      <dsp:spPr>
        <a:xfrm>
          <a:off x="266065" y="4206854"/>
          <a:ext cx="3724914" cy="67896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793" tIns="0" rIns="140793" bIns="0" numCol="1" spcCol="1270" anchor="ctr" anchorCtr="0">
          <a:noAutofit/>
        </a:bodyPr>
        <a:lstStyle/>
        <a:p>
          <a:pPr marL="0" lvl="0" indent="0" algn="l" defTabSz="1022350">
            <a:lnSpc>
              <a:spcPct val="90000"/>
            </a:lnSpc>
            <a:spcBef>
              <a:spcPct val="0"/>
            </a:spcBef>
            <a:spcAft>
              <a:spcPct val="35000"/>
            </a:spcAft>
            <a:buNone/>
          </a:pPr>
          <a:r>
            <a:rPr lang="en-US" sz="2300" kern="1200"/>
            <a:t>Research</a:t>
          </a:r>
        </a:p>
      </dsp:txBody>
      <dsp:txXfrm>
        <a:off x="299209" y="4239998"/>
        <a:ext cx="3658626" cy="612672"/>
      </dsp:txXfrm>
    </dsp:sp>
    <dsp:sp modelId="{799F021A-58F1-4871-96AF-4CCD094A0175}">
      <dsp:nvSpPr>
        <dsp:cNvPr id="0" name=""/>
        <dsp:cNvSpPr/>
      </dsp:nvSpPr>
      <dsp:spPr>
        <a:xfrm>
          <a:off x="0" y="5589613"/>
          <a:ext cx="5321307" cy="579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B5A24-2D41-42D6-9F9E-0E42B3071CC7}">
      <dsp:nvSpPr>
        <dsp:cNvPr id="0" name=""/>
        <dsp:cNvSpPr/>
      </dsp:nvSpPr>
      <dsp:spPr>
        <a:xfrm>
          <a:off x="266065" y="5250133"/>
          <a:ext cx="3724914" cy="678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793" tIns="0" rIns="140793" bIns="0" numCol="1" spcCol="1270" anchor="ctr" anchorCtr="0">
          <a:noAutofit/>
        </a:bodyPr>
        <a:lstStyle/>
        <a:p>
          <a:pPr marL="0" lvl="0" indent="0" algn="l" defTabSz="1022350">
            <a:lnSpc>
              <a:spcPct val="90000"/>
            </a:lnSpc>
            <a:spcBef>
              <a:spcPct val="0"/>
            </a:spcBef>
            <a:spcAft>
              <a:spcPct val="35000"/>
            </a:spcAft>
            <a:buNone/>
          </a:pPr>
          <a:r>
            <a:rPr lang="en-US" sz="2300" kern="1200"/>
            <a:t>Education</a:t>
          </a:r>
        </a:p>
      </dsp:txBody>
      <dsp:txXfrm>
        <a:off x="299209" y="5283277"/>
        <a:ext cx="3658626"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FDC57-22DE-43BC-9D40-C485A8B01A2E}">
      <dsp:nvSpPr>
        <dsp:cNvPr id="0" name=""/>
        <dsp:cNvSpPr/>
      </dsp:nvSpPr>
      <dsp:spPr>
        <a:xfrm>
          <a:off x="198624" y="676075"/>
          <a:ext cx="1150132" cy="1150132"/>
        </a:xfrm>
        <a:prstGeom prst="ellipse">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4E93EFC-00AA-4ABB-B16A-1F5D5955269D}">
      <dsp:nvSpPr>
        <dsp:cNvPr id="0" name=""/>
        <dsp:cNvSpPr/>
      </dsp:nvSpPr>
      <dsp:spPr>
        <a:xfrm>
          <a:off x="440151" y="917602"/>
          <a:ext cx="667076" cy="667076"/>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752F7-DF1A-4CCA-8B3D-359CD429F521}">
      <dsp:nvSpPr>
        <dsp:cNvPr id="0" name=""/>
        <dsp:cNvSpPr/>
      </dsp:nvSpPr>
      <dsp:spPr>
        <a:xfrm>
          <a:off x="1595213" y="676075"/>
          <a:ext cx="2711026" cy="115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0" i="0" kern="1200" baseline="0">
              <a:solidFill>
                <a:schemeClr val="tx1">
                  <a:lumMod val="75000"/>
                  <a:lumOff val="25000"/>
                </a:schemeClr>
              </a:solidFill>
              <a:latin typeface="VAGRundschriftDLig" panose="00000400000000000000" pitchFamily="50" charset="0"/>
              <a:ea typeface="+mn-ea"/>
              <a:cs typeface="+mn-cs"/>
            </a:rPr>
            <a:t>Talks and Presentations</a:t>
          </a:r>
          <a:endParaRPr lang="en-US" sz="2200" kern="1200">
            <a:solidFill>
              <a:schemeClr val="tx1">
                <a:lumMod val="75000"/>
                <a:lumOff val="25000"/>
              </a:schemeClr>
            </a:solidFill>
            <a:latin typeface="VAGRundschriftDLig" panose="00000400000000000000" pitchFamily="50" charset="0"/>
            <a:ea typeface="+mn-ea"/>
            <a:cs typeface="+mn-cs"/>
          </a:endParaRPr>
        </a:p>
      </dsp:txBody>
      <dsp:txXfrm>
        <a:off x="1595213" y="676075"/>
        <a:ext cx="2711026" cy="1150132"/>
      </dsp:txXfrm>
    </dsp:sp>
    <dsp:sp modelId="{DE3ADAD6-40F8-409C-97A9-99367D81C7A9}">
      <dsp:nvSpPr>
        <dsp:cNvPr id="0" name=""/>
        <dsp:cNvSpPr/>
      </dsp:nvSpPr>
      <dsp:spPr>
        <a:xfrm>
          <a:off x="4778615" y="676075"/>
          <a:ext cx="1150132" cy="1150132"/>
        </a:xfrm>
        <a:prstGeom prst="ellipse">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2A658B9-6E39-4288-A251-7F8B6DF9E5DE}">
      <dsp:nvSpPr>
        <dsp:cNvPr id="0" name=""/>
        <dsp:cNvSpPr/>
      </dsp:nvSpPr>
      <dsp:spPr>
        <a:xfrm>
          <a:off x="5020143" y="917602"/>
          <a:ext cx="667076" cy="667076"/>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FA112-26AF-428B-AE84-4562AF38FDA6}">
      <dsp:nvSpPr>
        <dsp:cNvPr id="0" name=""/>
        <dsp:cNvSpPr/>
      </dsp:nvSpPr>
      <dsp:spPr>
        <a:xfrm>
          <a:off x="6175204" y="676075"/>
          <a:ext cx="2711026" cy="115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0" i="0" kern="1200" baseline="0">
              <a:solidFill>
                <a:schemeClr val="tx1">
                  <a:lumMod val="75000"/>
                  <a:lumOff val="25000"/>
                </a:schemeClr>
              </a:solidFill>
              <a:latin typeface="VAGRundschriftDLig" panose="00000400000000000000" pitchFamily="50" charset="0"/>
              <a:ea typeface="+mn-ea"/>
              <a:cs typeface="+mn-cs"/>
            </a:rPr>
            <a:t>Humanimal Connection Podcasts</a:t>
          </a:r>
          <a:endParaRPr lang="en-US" sz="2200" kern="1200">
            <a:solidFill>
              <a:schemeClr val="tx1">
                <a:lumMod val="75000"/>
                <a:lumOff val="25000"/>
              </a:schemeClr>
            </a:solidFill>
            <a:latin typeface="VAGRundschriftDLig" panose="00000400000000000000" pitchFamily="50" charset="0"/>
            <a:ea typeface="+mn-ea"/>
            <a:cs typeface="+mn-cs"/>
          </a:endParaRPr>
        </a:p>
      </dsp:txBody>
      <dsp:txXfrm>
        <a:off x="6175204" y="676075"/>
        <a:ext cx="2711026" cy="1150132"/>
      </dsp:txXfrm>
    </dsp:sp>
    <dsp:sp modelId="{2CECF6F2-487B-4DF0-88F3-5D76C5BDA529}">
      <dsp:nvSpPr>
        <dsp:cNvPr id="0" name=""/>
        <dsp:cNvSpPr/>
      </dsp:nvSpPr>
      <dsp:spPr>
        <a:xfrm>
          <a:off x="198624" y="2574292"/>
          <a:ext cx="1150132" cy="1150132"/>
        </a:xfrm>
        <a:prstGeom prst="ellipse">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CBF54DD-75E7-4C46-A45D-AFA236DC62BC}">
      <dsp:nvSpPr>
        <dsp:cNvPr id="0" name=""/>
        <dsp:cNvSpPr/>
      </dsp:nvSpPr>
      <dsp:spPr>
        <a:xfrm>
          <a:off x="440151" y="2815820"/>
          <a:ext cx="667076" cy="667076"/>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85915-ACA3-45E8-8E78-C383E8CC7CD2}">
      <dsp:nvSpPr>
        <dsp:cNvPr id="0" name=""/>
        <dsp:cNvSpPr/>
      </dsp:nvSpPr>
      <dsp:spPr>
        <a:xfrm>
          <a:off x="1595213" y="2574292"/>
          <a:ext cx="2711026" cy="115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0" i="0" kern="1200" baseline="0">
              <a:solidFill>
                <a:schemeClr val="tx1">
                  <a:lumMod val="75000"/>
                  <a:lumOff val="25000"/>
                </a:schemeClr>
              </a:solidFill>
              <a:latin typeface="VAGRundschriftDLig" panose="00000400000000000000" pitchFamily="50" charset="0"/>
              <a:ea typeface="+mn-ea"/>
              <a:cs typeface="+mn-cs"/>
            </a:rPr>
            <a:t>Community Groups and Public  Events</a:t>
          </a:r>
          <a:endParaRPr lang="en-US" sz="2200" kern="1200">
            <a:solidFill>
              <a:schemeClr val="tx1">
                <a:lumMod val="75000"/>
                <a:lumOff val="25000"/>
              </a:schemeClr>
            </a:solidFill>
            <a:latin typeface="VAGRundschriftDLig" panose="00000400000000000000" pitchFamily="50" charset="0"/>
            <a:ea typeface="+mn-ea"/>
            <a:cs typeface="+mn-cs"/>
          </a:endParaRPr>
        </a:p>
      </dsp:txBody>
      <dsp:txXfrm>
        <a:off x="1595213" y="2574292"/>
        <a:ext cx="2711026" cy="1150132"/>
      </dsp:txXfrm>
    </dsp:sp>
    <dsp:sp modelId="{EB6B3CC0-273F-422E-9813-C8BD081C72BB}">
      <dsp:nvSpPr>
        <dsp:cNvPr id="0" name=""/>
        <dsp:cNvSpPr/>
      </dsp:nvSpPr>
      <dsp:spPr>
        <a:xfrm>
          <a:off x="4778615" y="2574292"/>
          <a:ext cx="1150132" cy="1150132"/>
        </a:xfrm>
        <a:prstGeom prst="ellipse">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32DAC51-C663-4C72-8A8A-5C2BD7AC79D0}">
      <dsp:nvSpPr>
        <dsp:cNvPr id="0" name=""/>
        <dsp:cNvSpPr/>
      </dsp:nvSpPr>
      <dsp:spPr>
        <a:xfrm>
          <a:off x="5020143" y="2815820"/>
          <a:ext cx="667076" cy="667076"/>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CF8CD-F5B1-48E0-A62E-8ED39D97F7B7}">
      <dsp:nvSpPr>
        <dsp:cNvPr id="0" name=""/>
        <dsp:cNvSpPr/>
      </dsp:nvSpPr>
      <dsp:spPr>
        <a:xfrm>
          <a:off x="6175204" y="2574292"/>
          <a:ext cx="2711026" cy="115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0" i="0" kern="1200" baseline="0">
              <a:solidFill>
                <a:schemeClr val="tx1">
                  <a:lumMod val="75000"/>
                  <a:lumOff val="25000"/>
                </a:schemeClr>
              </a:solidFill>
              <a:latin typeface="VAGRundschriftDLig" panose="00000400000000000000" pitchFamily="50" charset="0"/>
              <a:ea typeface="+mn-ea"/>
              <a:cs typeface="+mn-cs"/>
            </a:rPr>
            <a:t>Medical and Veterinary Student and Professional Events</a:t>
          </a:r>
          <a:endParaRPr lang="en-US" sz="2200" kern="1200">
            <a:solidFill>
              <a:schemeClr val="tx1">
                <a:lumMod val="75000"/>
                <a:lumOff val="25000"/>
              </a:schemeClr>
            </a:solidFill>
            <a:latin typeface="VAGRundschriftDLig" panose="00000400000000000000" pitchFamily="50" charset="0"/>
            <a:ea typeface="+mn-ea"/>
            <a:cs typeface="+mn-cs"/>
          </a:endParaRPr>
        </a:p>
      </dsp:txBody>
      <dsp:txXfrm>
        <a:off x="6175204" y="2574292"/>
        <a:ext cx="2711026" cy="11501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11FF7-E42A-4A67-9FFD-95FBCB8B5596}"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FFB09-F61E-4A9B-B119-0D19A2F33E2B}" type="slidenum">
              <a:rPr lang="en-GB" smtClean="0"/>
              <a:t>‹#›</a:t>
            </a:fld>
            <a:endParaRPr lang="en-GB"/>
          </a:p>
        </p:txBody>
      </p:sp>
    </p:spTree>
    <p:extLst>
      <p:ext uri="{BB962C8B-B14F-4D97-AF65-F5344CB8AC3E}">
        <p14:creationId xmlns:p14="http://schemas.microsoft.com/office/powerpoint/2010/main" val="25497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35ED-8114-594C-934D-7F6462578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08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9733BBD6-098A-4FBB-86BB-F252BD1AA7ED}" type="slidenum">
              <a:rPr lang="en-GB" smtClean="0"/>
              <a:t>15</a:t>
            </a:fld>
            <a:endParaRPr lang="en-GB"/>
          </a:p>
        </p:txBody>
      </p:sp>
    </p:spTree>
    <p:extLst>
      <p:ext uri="{BB962C8B-B14F-4D97-AF65-F5344CB8AC3E}">
        <p14:creationId xmlns:p14="http://schemas.microsoft.com/office/powerpoint/2010/main" val="23004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u="none" strike="noStrike" kern="1200" cap="none" spc="0" normalizeH="0" baseline="0" noProof="0" dirty="0">
              <a:ln>
                <a:noFill/>
              </a:ln>
              <a:solidFill>
                <a:prstClr val="black"/>
              </a:solidFill>
              <a:effectLst/>
              <a:uLnTx/>
              <a:uFillTx/>
              <a:latin typeface="VAGRundschriftDLig" panose="00000400000000000000" pitchFamily="50" charset="0"/>
            </a:endParaRPr>
          </a:p>
          <a:p>
            <a:endParaRPr lang="en-GB" b="0"/>
          </a:p>
        </p:txBody>
      </p:sp>
      <p:sp>
        <p:nvSpPr>
          <p:cNvPr id="4" name="Slide Number Placeholder 3"/>
          <p:cNvSpPr>
            <a:spLocks noGrp="1"/>
          </p:cNvSpPr>
          <p:nvPr>
            <p:ph type="sldNum" sz="quarter" idx="5"/>
          </p:nvPr>
        </p:nvSpPr>
        <p:spPr/>
        <p:txBody>
          <a:bodyPr/>
          <a:lstStyle/>
          <a:p>
            <a:fld id="{9733BBD6-098A-4FBB-86BB-F252BD1AA7ED}" type="slidenum">
              <a:rPr lang="en-GB" smtClean="0"/>
              <a:t>16</a:t>
            </a:fld>
            <a:endParaRPr lang="en-GB"/>
          </a:p>
        </p:txBody>
      </p:sp>
    </p:spTree>
    <p:extLst>
      <p:ext uri="{BB962C8B-B14F-4D97-AF65-F5344CB8AC3E}">
        <p14:creationId xmlns:p14="http://schemas.microsoft.com/office/powerpoint/2010/main" val="255947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77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cs typeface="Calibri"/>
            </a:endParaRPr>
          </a:p>
        </p:txBody>
      </p:sp>
      <p:sp>
        <p:nvSpPr>
          <p:cNvPr id="4" name="Slide Number Placeholder 3"/>
          <p:cNvSpPr>
            <a:spLocks noGrp="1"/>
          </p:cNvSpPr>
          <p:nvPr>
            <p:ph type="sldNum" sz="quarter" idx="5"/>
          </p:nvPr>
        </p:nvSpPr>
        <p:spPr/>
        <p:txBody>
          <a:bodyPr/>
          <a:lstStyle/>
          <a:p>
            <a:fld id="{9733BBD6-098A-4FBB-86BB-F252BD1AA7ED}" type="slidenum">
              <a:rPr lang="en-GB" smtClean="0"/>
              <a:t>18</a:t>
            </a:fld>
            <a:endParaRPr lang="en-GB"/>
          </a:p>
        </p:txBody>
      </p:sp>
    </p:spTree>
    <p:extLst>
      <p:ext uri="{BB962C8B-B14F-4D97-AF65-F5344CB8AC3E}">
        <p14:creationId xmlns:p14="http://schemas.microsoft.com/office/powerpoint/2010/main" val="66432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A4229-9AD3-457A-BEC4-ADFD1AC4D6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100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9733BBD6-098A-4FBB-86BB-F252BD1AA7ED}" type="slidenum">
              <a:rPr lang="en-GB" smtClean="0"/>
              <a:t>20</a:t>
            </a:fld>
            <a:endParaRPr lang="en-GB"/>
          </a:p>
        </p:txBody>
      </p:sp>
    </p:spTree>
    <p:extLst>
      <p:ext uri="{BB962C8B-B14F-4D97-AF65-F5344CB8AC3E}">
        <p14:creationId xmlns:p14="http://schemas.microsoft.com/office/powerpoint/2010/main" val="318152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07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endParaRPr lang="en-GB" b="0"/>
          </a:p>
        </p:txBody>
      </p:sp>
      <p:sp>
        <p:nvSpPr>
          <p:cNvPr id="4" name="Slide Number Placeholder 3"/>
          <p:cNvSpPr>
            <a:spLocks noGrp="1"/>
          </p:cNvSpPr>
          <p:nvPr>
            <p:ph type="sldNum" sz="quarter" idx="5"/>
          </p:nvPr>
        </p:nvSpPr>
        <p:spPr/>
        <p:txBody>
          <a:bodyPr/>
          <a:lstStyle/>
          <a:p>
            <a:fld id="{9733BBD6-098A-4FBB-86BB-F252BD1AA7ED}" type="slidenum">
              <a:rPr lang="en-GB" smtClean="0"/>
              <a:t>22</a:t>
            </a:fld>
            <a:endParaRPr lang="en-GB"/>
          </a:p>
        </p:txBody>
      </p:sp>
    </p:spTree>
    <p:extLst>
      <p:ext uri="{BB962C8B-B14F-4D97-AF65-F5344CB8AC3E}">
        <p14:creationId xmlns:p14="http://schemas.microsoft.com/office/powerpoint/2010/main" val="25152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9733BBD6-098A-4FBB-86BB-F252BD1AA7ED}" type="slidenum">
              <a:rPr lang="en-GB" smtClean="0"/>
              <a:t>24</a:t>
            </a:fld>
            <a:endParaRPr lang="en-GB"/>
          </a:p>
        </p:txBody>
      </p:sp>
    </p:spTree>
    <p:extLst>
      <p:ext uri="{BB962C8B-B14F-4D97-AF65-F5344CB8AC3E}">
        <p14:creationId xmlns:p14="http://schemas.microsoft.com/office/powerpoint/2010/main" val="425796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cap="none" spc="0" normalizeH="0" baseline="0" noProof="0" dirty="0">
              <a:ln>
                <a:noFill/>
              </a:ln>
              <a:solidFill>
                <a:prstClr val="black">
                  <a:lumMod val="75000"/>
                  <a:lumOff val="25000"/>
                </a:prstClr>
              </a:solidFill>
              <a:effectLst/>
              <a:uLnTx/>
              <a:uFillTx/>
              <a:latin typeface="VAGRundschriftD" panose="00000500000000000000" pitchFamily="50" charset="0"/>
            </a:endParaRPr>
          </a:p>
          <a:p>
            <a:endParaRPr lang="en-GB"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273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33BBD6-098A-4FBB-86BB-F252BD1AA7ED}" type="slidenum">
              <a:rPr lang="en-GB" smtClean="0"/>
              <a:t>29</a:t>
            </a:fld>
            <a:endParaRPr lang="en-GB"/>
          </a:p>
        </p:txBody>
      </p:sp>
    </p:spTree>
    <p:extLst>
      <p:ext uri="{BB962C8B-B14F-4D97-AF65-F5344CB8AC3E}">
        <p14:creationId xmlns:p14="http://schemas.microsoft.com/office/powerpoint/2010/main" val="121758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97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45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A4229-9AD3-457A-BEC4-ADFD1AC4D6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4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A4229-9AD3-457A-BEC4-ADFD1AC4D6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81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GB" b="0" i="0">
                <a:solidFill>
                  <a:srgbClr val="BDC1C6"/>
                </a:solidFill>
                <a:effectLst/>
                <a:latin typeface="arial" panose="020B0604020202020204" pitchFamily="34" charset="0"/>
              </a:rPr>
            </a:br>
            <a:endParaRPr lang="en-GB" b="0"/>
          </a:p>
        </p:txBody>
      </p:sp>
      <p:sp>
        <p:nvSpPr>
          <p:cNvPr id="4" name="Slide Number Placeholder 3"/>
          <p:cNvSpPr>
            <a:spLocks noGrp="1"/>
          </p:cNvSpPr>
          <p:nvPr>
            <p:ph type="sldNum" sz="quarter" idx="5"/>
          </p:nvPr>
        </p:nvSpPr>
        <p:spPr/>
        <p:txBody>
          <a:bodyPr/>
          <a:lstStyle/>
          <a:p>
            <a:fld id="{9733BBD6-098A-4FBB-86BB-F252BD1AA7ED}" type="slidenum">
              <a:rPr lang="en-GB" smtClean="0"/>
              <a:t>12</a:t>
            </a:fld>
            <a:endParaRPr lang="en-GB"/>
          </a:p>
        </p:txBody>
      </p:sp>
    </p:spTree>
    <p:extLst>
      <p:ext uri="{BB962C8B-B14F-4D97-AF65-F5344CB8AC3E}">
        <p14:creationId xmlns:p14="http://schemas.microsoft.com/office/powerpoint/2010/main" val="240966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solidFill>
                <a:srgbClr val="000000"/>
              </a:solidFill>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3BBD6-098A-4FBB-86BB-F252BD1AA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09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fld id="{9733BBD6-098A-4FBB-86BB-F252BD1AA7ED}" type="slidenum">
              <a:rPr lang="en-GB" smtClean="0"/>
              <a:t>14</a:t>
            </a:fld>
            <a:endParaRPr lang="en-GB"/>
          </a:p>
        </p:txBody>
      </p:sp>
    </p:spTree>
    <p:extLst>
      <p:ext uri="{BB962C8B-B14F-4D97-AF65-F5344CB8AC3E}">
        <p14:creationId xmlns:p14="http://schemas.microsoft.com/office/powerpoint/2010/main" val="401654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486" y="775168"/>
            <a:ext cx="10515601" cy="428344"/>
          </a:xfrm>
          <a:prstGeom prst="rect">
            <a:avLst/>
          </a:prstGeom>
        </p:spPr>
        <p:txBody>
          <a:bodyPr anchor="b"/>
          <a:lstStyle>
            <a:lvl1pPr>
              <a:defRPr sz="3000" b="1">
                <a:solidFill>
                  <a:srgbClr val="0084A1"/>
                </a:solidFill>
                <a:latin typeface="Calibri" charset="0"/>
                <a:ea typeface="Calibri" charset="0"/>
                <a:cs typeface="Calibri" charset="0"/>
              </a:defRPr>
            </a:lvl1pPr>
          </a:lstStyle>
          <a:p>
            <a:r>
              <a:rPr lang="en-US"/>
              <a:t>Title to go here</a:t>
            </a:r>
          </a:p>
        </p:txBody>
      </p:sp>
      <p:sp>
        <p:nvSpPr>
          <p:cNvPr id="3" name="Text Placeholder 2"/>
          <p:cNvSpPr>
            <a:spLocks noGrp="1"/>
          </p:cNvSpPr>
          <p:nvPr>
            <p:ph type="body" idx="1" hasCustomPrompt="1"/>
          </p:nvPr>
        </p:nvSpPr>
        <p:spPr>
          <a:xfrm>
            <a:off x="716487" y="1779028"/>
            <a:ext cx="5647079" cy="372502"/>
          </a:xfrm>
          <a:prstGeom prst="rect">
            <a:avLst/>
          </a:prstGeom>
        </p:spPr>
        <p:txBody>
          <a:bodyPr/>
          <a:lstStyle>
            <a:lvl1pPr marL="0" indent="0">
              <a:buNone/>
              <a:defRPr sz="2000" b="1">
                <a:solidFill>
                  <a:srgbClr val="2CAB6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Subtitle</a:t>
            </a:r>
          </a:p>
        </p:txBody>
      </p:sp>
      <p:cxnSp>
        <p:nvCxnSpPr>
          <p:cNvPr id="8" name="Straight Connector 7"/>
          <p:cNvCxnSpPr/>
          <p:nvPr userDrawn="1"/>
        </p:nvCxnSpPr>
        <p:spPr>
          <a:xfrm>
            <a:off x="832339" y="1304365"/>
            <a:ext cx="105156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717066" y="2292350"/>
            <a:ext cx="5646615" cy="3759200"/>
          </a:xfrm>
          <a:prstGeom prst="rect">
            <a:avLst/>
          </a:prstGeom>
        </p:spPr>
        <p:txBody>
          <a:bodyPr/>
          <a:lstStyle>
            <a:lvl1pPr marL="0" indent="0">
              <a:buNone/>
              <a:defRPr sz="1600">
                <a:solidFill>
                  <a:srgbClr val="767777"/>
                </a:solidFill>
              </a:defRPr>
            </a:lvl1pPr>
          </a:lstStyle>
          <a:p>
            <a:pPr lvl="0"/>
            <a:r>
              <a:rPr lang="en-US"/>
              <a:t>Lorem</a:t>
            </a:r>
          </a:p>
        </p:txBody>
      </p:sp>
      <p:sp>
        <p:nvSpPr>
          <p:cNvPr id="21" name="Text Placeholder 20"/>
          <p:cNvSpPr>
            <a:spLocks noGrp="1"/>
          </p:cNvSpPr>
          <p:nvPr>
            <p:ph type="body" sz="quarter" idx="13" hasCustomPrompt="1"/>
          </p:nvPr>
        </p:nvSpPr>
        <p:spPr>
          <a:xfrm>
            <a:off x="717064" y="6286505"/>
            <a:ext cx="7524261" cy="29527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1400" b="0" baseline="0">
                <a:solidFill>
                  <a:srgbClr val="767777"/>
                </a:solidFill>
              </a:defRPr>
            </a:lvl1pPr>
          </a:lstStyle>
          <a:p>
            <a:pPr marL="0" marR="0" lvl="0" indent="0" algn="l" defTabSz="914377" rtl="0" eaLnBrk="1" fontAlgn="auto" latinLnBrk="0" hangingPunct="1">
              <a:lnSpc>
                <a:spcPct val="90000"/>
              </a:lnSpc>
              <a:spcBef>
                <a:spcPts val="1000"/>
              </a:spcBef>
              <a:spcAft>
                <a:spcPts val="0"/>
              </a:spcAft>
              <a:buClrTx/>
              <a:buSzTx/>
              <a:buFont typeface="Arial"/>
              <a:buNone/>
              <a:tabLst/>
              <a:defRPr/>
            </a:pPr>
            <a:r>
              <a:rPr lang="en-US"/>
              <a:t>Presentation title 00/00/00</a:t>
            </a:r>
          </a:p>
        </p:txBody>
      </p:sp>
    </p:spTree>
    <p:extLst>
      <p:ext uri="{BB962C8B-B14F-4D97-AF65-F5344CB8AC3E}">
        <p14:creationId xmlns:p14="http://schemas.microsoft.com/office/powerpoint/2010/main" val="320416496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00CF7A-8004-40E1-8D2C-2E8403531744}" type="datetimeFigureOut">
              <a:rPr lang="en-GB" smtClean="0"/>
              <a:t>21/11/2023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14497960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00CF7A-8004-40E1-8D2C-2E8403531744}" type="datetimeFigureOut">
              <a:rPr lang="en-GB" smtClean="0"/>
              <a:t>21/11/2023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2034864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CF7A-8004-40E1-8D2C-2E8403531744}" type="datetimeFigureOut">
              <a:rPr lang="en-GB" smtClean="0"/>
              <a:t>21/11/2023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29929116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00CF7A-8004-40E1-8D2C-2E8403531744}"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29250687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00CF7A-8004-40E1-8D2C-2E8403531744}"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7704734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0CF7A-8004-40E1-8D2C-2E840353174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26900531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0CF7A-8004-40E1-8D2C-2E840353174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275607693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485" y="775168"/>
            <a:ext cx="10515601" cy="428344"/>
          </a:xfrm>
          <a:prstGeom prst="rect">
            <a:avLst/>
          </a:prstGeom>
        </p:spPr>
        <p:txBody>
          <a:bodyPr anchor="b"/>
          <a:lstStyle>
            <a:lvl1pPr>
              <a:defRPr sz="3000" b="1">
                <a:solidFill>
                  <a:srgbClr val="0084A1"/>
                </a:solidFill>
                <a:latin typeface="Calibri" charset="0"/>
                <a:ea typeface="Calibri" charset="0"/>
                <a:cs typeface="Calibri" charset="0"/>
              </a:defRPr>
            </a:lvl1pPr>
          </a:lstStyle>
          <a:p>
            <a:r>
              <a:rPr lang="en-US"/>
              <a:t>Title to go here</a:t>
            </a:r>
          </a:p>
        </p:txBody>
      </p:sp>
      <p:sp>
        <p:nvSpPr>
          <p:cNvPr id="3" name="Text Placeholder 2"/>
          <p:cNvSpPr>
            <a:spLocks noGrp="1"/>
          </p:cNvSpPr>
          <p:nvPr>
            <p:ph type="body" idx="1" hasCustomPrompt="1"/>
          </p:nvPr>
        </p:nvSpPr>
        <p:spPr>
          <a:xfrm>
            <a:off x="716486" y="1779028"/>
            <a:ext cx="5647079" cy="372502"/>
          </a:xfrm>
          <a:prstGeom prst="rect">
            <a:avLst/>
          </a:prstGeom>
        </p:spPr>
        <p:txBody>
          <a:bodyPr/>
          <a:lstStyle>
            <a:lvl1pPr marL="0" indent="0">
              <a:buNone/>
              <a:defRPr sz="2000" b="1">
                <a:solidFill>
                  <a:srgbClr val="2CAB6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Subtitle</a:t>
            </a:r>
          </a:p>
        </p:txBody>
      </p:sp>
      <p:cxnSp>
        <p:nvCxnSpPr>
          <p:cNvPr id="8" name="Straight Connector 7"/>
          <p:cNvCxnSpPr/>
          <p:nvPr userDrawn="1"/>
        </p:nvCxnSpPr>
        <p:spPr>
          <a:xfrm>
            <a:off x="832339" y="1304365"/>
            <a:ext cx="105156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717065" y="2292350"/>
            <a:ext cx="5646615" cy="3759200"/>
          </a:xfrm>
          <a:prstGeom prst="rect">
            <a:avLst/>
          </a:prstGeom>
        </p:spPr>
        <p:txBody>
          <a:bodyPr/>
          <a:lstStyle>
            <a:lvl1pPr marL="0" indent="0">
              <a:buNone/>
              <a:defRPr sz="1600">
                <a:solidFill>
                  <a:srgbClr val="767777"/>
                </a:solidFill>
              </a:defRPr>
            </a:lvl1pPr>
          </a:lstStyle>
          <a:p>
            <a:pPr lvl="0"/>
            <a:r>
              <a:rPr lang="en-US"/>
              <a:t>Lorem</a:t>
            </a:r>
          </a:p>
        </p:txBody>
      </p:sp>
      <p:sp>
        <p:nvSpPr>
          <p:cNvPr id="21" name="Text Placeholder 20"/>
          <p:cNvSpPr>
            <a:spLocks noGrp="1"/>
          </p:cNvSpPr>
          <p:nvPr>
            <p:ph type="body" sz="quarter" idx="13" hasCustomPrompt="1"/>
          </p:nvPr>
        </p:nvSpPr>
        <p:spPr>
          <a:xfrm>
            <a:off x="717063" y="6286503"/>
            <a:ext cx="7524261" cy="29527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1400" b="0" baseline="0">
                <a:solidFill>
                  <a:srgbClr val="767777"/>
                </a:solidFill>
              </a:defRPr>
            </a:lvl1pPr>
          </a:lstStyle>
          <a:p>
            <a:pPr marL="0" marR="0" lvl="0" indent="0" algn="l" defTabSz="914377" rtl="0" eaLnBrk="1" fontAlgn="auto" latinLnBrk="0" hangingPunct="1">
              <a:lnSpc>
                <a:spcPct val="90000"/>
              </a:lnSpc>
              <a:spcBef>
                <a:spcPts val="1000"/>
              </a:spcBef>
              <a:spcAft>
                <a:spcPts val="0"/>
              </a:spcAft>
              <a:buClrTx/>
              <a:buSzTx/>
              <a:buFont typeface="Arial"/>
              <a:buNone/>
              <a:tabLst/>
              <a:defRPr/>
            </a:pPr>
            <a:r>
              <a:rPr lang="en-US"/>
              <a:t>Presentation title 00/00/00</a:t>
            </a:r>
          </a:p>
        </p:txBody>
      </p:sp>
    </p:spTree>
    <p:extLst>
      <p:ext uri="{BB962C8B-B14F-4D97-AF65-F5344CB8AC3E}">
        <p14:creationId xmlns:p14="http://schemas.microsoft.com/office/powerpoint/2010/main" val="413506629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483" y="775168"/>
            <a:ext cx="10515601" cy="428344"/>
          </a:xfrm>
          <a:prstGeom prst="rect">
            <a:avLst/>
          </a:prstGeom>
        </p:spPr>
        <p:txBody>
          <a:bodyPr anchor="b"/>
          <a:lstStyle>
            <a:lvl1pPr>
              <a:defRPr sz="3000" b="1">
                <a:solidFill>
                  <a:srgbClr val="0084A1"/>
                </a:solidFill>
                <a:latin typeface="Calibri" charset="0"/>
                <a:ea typeface="Calibri" charset="0"/>
                <a:cs typeface="Calibri" charset="0"/>
              </a:defRPr>
            </a:lvl1pPr>
          </a:lstStyle>
          <a:p>
            <a:r>
              <a:rPr lang="en-US"/>
              <a:t>Title to go here</a:t>
            </a:r>
          </a:p>
        </p:txBody>
      </p:sp>
      <p:sp>
        <p:nvSpPr>
          <p:cNvPr id="3" name="Text Placeholder 2"/>
          <p:cNvSpPr>
            <a:spLocks noGrp="1"/>
          </p:cNvSpPr>
          <p:nvPr>
            <p:ph type="body" idx="1" hasCustomPrompt="1"/>
          </p:nvPr>
        </p:nvSpPr>
        <p:spPr>
          <a:xfrm>
            <a:off x="716484" y="1779028"/>
            <a:ext cx="5647079" cy="372502"/>
          </a:xfrm>
          <a:prstGeom prst="rect">
            <a:avLst/>
          </a:prstGeom>
        </p:spPr>
        <p:txBody>
          <a:bodyPr/>
          <a:lstStyle>
            <a:lvl1pPr marL="0" indent="0">
              <a:buNone/>
              <a:defRPr sz="2000" b="1">
                <a:solidFill>
                  <a:srgbClr val="2CAB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cxnSp>
        <p:nvCxnSpPr>
          <p:cNvPr id="8" name="Straight Connector 7"/>
          <p:cNvCxnSpPr/>
          <p:nvPr userDrawn="1"/>
        </p:nvCxnSpPr>
        <p:spPr>
          <a:xfrm>
            <a:off x="832339" y="1304365"/>
            <a:ext cx="105156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717063" y="2292350"/>
            <a:ext cx="5646615" cy="3759200"/>
          </a:xfrm>
          <a:prstGeom prst="rect">
            <a:avLst/>
          </a:prstGeom>
        </p:spPr>
        <p:txBody>
          <a:bodyPr/>
          <a:lstStyle>
            <a:lvl1pPr marL="0" indent="0">
              <a:buNone/>
              <a:defRPr sz="1600">
                <a:solidFill>
                  <a:srgbClr val="767777"/>
                </a:solidFill>
              </a:defRPr>
            </a:lvl1pPr>
          </a:lstStyle>
          <a:p>
            <a:pPr lvl="0"/>
            <a:r>
              <a:rPr lang="en-US"/>
              <a:t>Lorem</a:t>
            </a:r>
          </a:p>
        </p:txBody>
      </p:sp>
      <p:sp>
        <p:nvSpPr>
          <p:cNvPr id="21" name="Text Placeholder 20"/>
          <p:cNvSpPr>
            <a:spLocks noGrp="1"/>
          </p:cNvSpPr>
          <p:nvPr>
            <p:ph type="body" sz="quarter" idx="13" hasCustomPrompt="1"/>
          </p:nvPr>
        </p:nvSpPr>
        <p:spPr>
          <a:xfrm>
            <a:off x="717062" y="6286501"/>
            <a:ext cx="7524261" cy="295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b="0" baseline="0">
                <a:solidFill>
                  <a:srgbClr val="767777"/>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Presentation title 00/00/00</a:t>
            </a:r>
          </a:p>
        </p:txBody>
      </p:sp>
    </p:spTree>
    <p:extLst>
      <p:ext uri="{BB962C8B-B14F-4D97-AF65-F5344CB8AC3E}">
        <p14:creationId xmlns:p14="http://schemas.microsoft.com/office/powerpoint/2010/main" val="349231590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3"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a:t>Presentation </a:t>
            </a:r>
            <a:br>
              <a:rPr lang="en-US"/>
            </a:br>
            <a:r>
              <a:rPr lang="en-US"/>
              <a:t>title here</a:t>
            </a:r>
          </a:p>
        </p:txBody>
      </p:sp>
      <p:sp>
        <p:nvSpPr>
          <p:cNvPr id="3" name="Subtitle 2"/>
          <p:cNvSpPr>
            <a:spLocks noGrp="1"/>
          </p:cNvSpPr>
          <p:nvPr>
            <p:ph type="subTitle" idx="1" hasCustomPrompt="1"/>
          </p:nvPr>
        </p:nvSpPr>
        <p:spPr>
          <a:xfrm>
            <a:off x="718254" y="3886480"/>
            <a:ext cx="9144000" cy="7662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a:p>
            <a:r>
              <a:rPr lang="en-US" sz="1600" b="0">
                <a:solidFill>
                  <a:srgbClr val="767777"/>
                </a:solidFill>
              </a:rPr>
              <a:t>00/00/00</a:t>
            </a:r>
          </a:p>
          <a:p>
            <a:endParaRPr lang="en-US"/>
          </a:p>
        </p:txBody>
      </p:sp>
    </p:spTree>
    <p:extLst>
      <p:ext uri="{BB962C8B-B14F-4D97-AF65-F5344CB8AC3E}">
        <p14:creationId xmlns:p14="http://schemas.microsoft.com/office/powerpoint/2010/main" val="376070573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5"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a:t>Presentation </a:t>
            </a:r>
            <a:br>
              <a:rPr lang="en-US"/>
            </a:br>
            <a:r>
              <a:rPr lang="en-US"/>
              <a:t>title here</a:t>
            </a:r>
          </a:p>
        </p:txBody>
      </p:sp>
      <p:sp>
        <p:nvSpPr>
          <p:cNvPr id="3" name="Subtitle 2"/>
          <p:cNvSpPr>
            <a:spLocks noGrp="1"/>
          </p:cNvSpPr>
          <p:nvPr>
            <p:ph type="subTitle" idx="1" hasCustomPrompt="1"/>
          </p:nvPr>
        </p:nvSpPr>
        <p:spPr>
          <a:xfrm>
            <a:off x="718255" y="3886480"/>
            <a:ext cx="9144000" cy="76620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here</a:t>
            </a:r>
          </a:p>
          <a:p>
            <a:r>
              <a:rPr lang="en-US" sz="1600" b="0">
                <a:solidFill>
                  <a:srgbClr val="767777"/>
                </a:solidFill>
              </a:rPr>
              <a:t>00/00/00</a:t>
            </a:r>
          </a:p>
          <a:p>
            <a:endParaRPr lang="en-US"/>
          </a:p>
        </p:txBody>
      </p:sp>
    </p:spTree>
    <p:extLst>
      <p:ext uri="{BB962C8B-B14F-4D97-AF65-F5344CB8AC3E}">
        <p14:creationId xmlns:p14="http://schemas.microsoft.com/office/powerpoint/2010/main" val="125358322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484" y="775168"/>
            <a:ext cx="10515601" cy="428344"/>
          </a:xfrm>
          <a:prstGeom prst="rect">
            <a:avLst/>
          </a:prstGeom>
        </p:spPr>
        <p:txBody>
          <a:bodyPr anchor="b"/>
          <a:lstStyle>
            <a:lvl1pPr>
              <a:defRPr sz="2769" b="1">
                <a:solidFill>
                  <a:srgbClr val="0084A1"/>
                </a:solidFill>
                <a:latin typeface="Calibri" charset="0"/>
                <a:ea typeface="Calibri" charset="0"/>
                <a:cs typeface="Calibri" charset="0"/>
              </a:defRPr>
            </a:lvl1pPr>
          </a:lstStyle>
          <a:p>
            <a:r>
              <a:rPr lang="en-US"/>
              <a:t>Title to go here</a:t>
            </a:r>
          </a:p>
        </p:txBody>
      </p:sp>
      <p:sp>
        <p:nvSpPr>
          <p:cNvPr id="3" name="Text Placeholder 2"/>
          <p:cNvSpPr>
            <a:spLocks noGrp="1"/>
          </p:cNvSpPr>
          <p:nvPr>
            <p:ph type="body" idx="1" hasCustomPrompt="1"/>
          </p:nvPr>
        </p:nvSpPr>
        <p:spPr>
          <a:xfrm>
            <a:off x="716484" y="1779028"/>
            <a:ext cx="5647081" cy="372502"/>
          </a:xfrm>
          <a:prstGeom prst="rect">
            <a:avLst/>
          </a:prstGeom>
        </p:spPr>
        <p:txBody>
          <a:bodyPr/>
          <a:lstStyle>
            <a:lvl1pPr marL="0" indent="0">
              <a:buNone/>
              <a:defRPr sz="1846" b="1">
                <a:solidFill>
                  <a:srgbClr val="2CAB6D"/>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a:t>Subtitle</a:t>
            </a:r>
          </a:p>
        </p:txBody>
      </p:sp>
      <p:cxnSp>
        <p:nvCxnSpPr>
          <p:cNvPr id="8" name="Straight Connector 7"/>
          <p:cNvCxnSpPr/>
          <p:nvPr userDrawn="1"/>
        </p:nvCxnSpPr>
        <p:spPr>
          <a:xfrm>
            <a:off x="832339" y="1304365"/>
            <a:ext cx="105156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717062" y="2292350"/>
            <a:ext cx="5646617" cy="3759200"/>
          </a:xfrm>
          <a:prstGeom prst="rect">
            <a:avLst/>
          </a:prstGeom>
        </p:spPr>
        <p:txBody>
          <a:bodyPr/>
          <a:lstStyle>
            <a:lvl1pPr marL="0" indent="0">
              <a:buNone/>
              <a:defRPr sz="1477">
                <a:solidFill>
                  <a:srgbClr val="767777"/>
                </a:solidFill>
              </a:defRPr>
            </a:lvl1pPr>
          </a:lstStyle>
          <a:p>
            <a:pPr lvl="0"/>
            <a:r>
              <a:rPr lang="en-US"/>
              <a:t>Lorem</a:t>
            </a:r>
          </a:p>
        </p:txBody>
      </p:sp>
      <p:sp>
        <p:nvSpPr>
          <p:cNvPr id="21" name="Text Placeholder 20"/>
          <p:cNvSpPr>
            <a:spLocks noGrp="1"/>
          </p:cNvSpPr>
          <p:nvPr>
            <p:ph type="body" sz="quarter" idx="13" hasCustomPrompt="1"/>
          </p:nvPr>
        </p:nvSpPr>
        <p:spPr>
          <a:xfrm>
            <a:off x="717062" y="6286503"/>
            <a:ext cx="7524261" cy="295275"/>
          </a:xfrm>
          <a:prstGeom prst="rect">
            <a:avLst/>
          </a:prstGeom>
        </p:spPr>
        <p:txBody>
          <a:bodyPr/>
          <a:lstStyle>
            <a:lvl1pPr marL="0" marR="0" indent="0" algn="l" defTabSz="844083" rtl="0" eaLnBrk="1" fontAlgn="auto" latinLnBrk="0" hangingPunct="1">
              <a:lnSpc>
                <a:spcPct val="90000"/>
              </a:lnSpc>
              <a:spcBef>
                <a:spcPts val="923"/>
              </a:spcBef>
              <a:spcAft>
                <a:spcPts val="0"/>
              </a:spcAft>
              <a:buClrTx/>
              <a:buSzTx/>
              <a:buFont typeface="Arial"/>
              <a:buNone/>
              <a:tabLst/>
              <a:defRPr sz="1292" b="0" baseline="0">
                <a:solidFill>
                  <a:srgbClr val="767777"/>
                </a:solidFill>
              </a:defRPr>
            </a:lvl1pPr>
          </a:lstStyle>
          <a:p>
            <a:pPr marL="0" marR="0" lvl="0" indent="0" algn="l" defTabSz="844083" rtl="0" eaLnBrk="1" fontAlgn="auto" latinLnBrk="0" hangingPunct="1">
              <a:lnSpc>
                <a:spcPct val="90000"/>
              </a:lnSpc>
              <a:spcBef>
                <a:spcPts val="923"/>
              </a:spcBef>
              <a:spcAft>
                <a:spcPts val="0"/>
              </a:spcAft>
              <a:buClrTx/>
              <a:buSzTx/>
              <a:buFont typeface="Arial"/>
              <a:buNone/>
              <a:tabLst/>
              <a:defRPr/>
            </a:pPr>
            <a:r>
              <a:rPr lang="en-US"/>
              <a:t>Presentation title 00/00/00</a:t>
            </a:r>
          </a:p>
        </p:txBody>
      </p:sp>
    </p:spTree>
    <p:extLst>
      <p:ext uri="{BB962C8B-B14F-4D97-AF65-F5344CB8AC3E}">
        <p14:creationId xmlns:p14="http://schemas.microsoft.com/office/powerpoint/2010/main" val="225385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486" y="775168"/>
            <a:ext cx="10515601" cy="428344"/>
          </a:xfrm>
          <a:prstGeom prst="rect">
            <a:avLst/>
          </a:prstGeom>
        </p:spPr>
        <p:txBody>
          <a:bodyPr anchor="b"/>
          <a:lstStyle>
            <a:lvl1pPr>
              <a:defRPr sz="2769" b="1">
                <a:solidFill>
                  <a:srgbClr val="0084A1"/>
                </a:solidFill>
                <a:latin typeface="Calibri" charset="0"/>
                <a:ea typeface="Calibri" charset="0"/>
                <a:cs typeface="Calibri" charset="0"/>
              </a:defRPr>
            </a:lvl1pPr>
          </a:lstStyle>
          <a:p>
            <a:r>
              <a:rPr lang="en-US"/>
              <a:t>Title to go here</a:t>
            </a:r>
          </a:p>
        </p:txBody>
      </p:sp>
      <p:sp>
        <p:nvSpPr>
          <p:cNvPr id="3" name="Text Placeholder 2"/>
          <p:cNvSpPr>
            <a:spLocks noGrp="1"/>
          </p:cNvSpPr>
          <p:nvPr>
            <p:ph type="body" idx="1" hasCustomPrompt="1"/>
          </p:nvPr>
        </p:nvSpPr>
        <p:spPr>
          <a:xfrm>
            <a:off x="716486" y="1779028"/>
            <a:ext cx="5647081" cy="372502"/>
          </a:xfrm>
          <a:prstGeom prst="rect">
            <a:avLst/>
          </a:prstGeom>
        </p:spPr>
        <p:txBody>
          <a:bodyPr/>
          <a:lstStyle>
            <a:lvl1pPr marL="0" indent="0">
              <a:buNone/>
              <a:defRPr sz="1847" b="1">
                <a:solidFill>
                  <a:srgbClr val="2CAB6D"/>
                </a:solidFill>
              </a:defRPr>
            </a:lvl1pPr>
            <a:lvl2pPr marL="422031" indent="0">
              <a:buNone/>
              <a:defRPr sz="1847">
                <a:solidFill>
                  <a:schemeClr val="tx1">
                    <a:tint val="75000"/>
                  </a:schemeClr>
                </a:solidFill>
              </a:defRPr>
            </a:lvl2pPr>
            <a:lvl3pPr marL="844062" indent="0">
              <a:buNone/>
              <a:defRPr sz="1663">
                <a:solidFill>
                  <a:schemeClr val="tx1">
                    <a:tint val="75000"/>
                  </a:schemeClr>
                </a:solidFill>
              </a:defRPr>
            </a:lvl3pPr>
            <a:lvl4pPr marL="1266092" indent="0">
              <a:buNone/>
              <a:defRPr sz="1477">
                <a:solidFill>
                  <a:schemeClr val="tx1">
                    <a:tint val="75000"/>
                  </a:schemeClr>
                </a:solidFill>
              </a:defRPr>
            </a:lvl4pPr>
            <a:lvl5pPr marL="1688123" indent="0">
              <a:buNone/>
              <a:defRPr sz="1477">
                <a:solidFill>
                  <a:schemeClr val="tx1">
                    <a:tint val="75000"/>
                  </a:schemeClr>
                </a:solidFill>
              </a:defRPr>
            </a:lvl5pPr>
            <a:lvl6pPr marL="2110154" indent="0">
              <a:buNone/>
              <a:defRPr sz="1477">
                <a:solidFill>
                  <a:schemeClr val="tx1">
                    <a:tint val="75000"/>
                  </a:schemeClr>
                </a:solidFill>
              </a:defRPr>
            </a:lvl6pPr>
            <a:lvl7pPr marL="2532185" indent="0">
              <a:buNone/>
              <a:defRPr sz="1477">
                <a:solidFill>
                  <a:schemeClr val="tx1">
                    <a:tint val="75000"/>
                  </a:schemeClr>
                </a:solidFill>
              </a:defRPr>
            </a:lvl7pPr>
            <a:lvl8pPr marL="2954215" indent="0">
              <a:buNone/>
              <a:defRPr sz="1477">
                <a:solidFill>
                  <a:schemeClr val="tx1">
                    <a:tint val="75000"/>
                  </a:schemeClr>
                </a:solidFill>
              </a:defRPr>
            </a:lvl8pPr>
            <a:lvl9pPr marL="3376246" indent="0">
              <a:buNone/>
              <a:defRPr sz="1477">
                <a:solidFill>
                  <a:schemeClr val="tx1">
                    <a:tint val="75000"/>
                  </a:schemeClr>
                </a:solidFill>
              </a:defRPr>
            </a:lvl9pPr>
          </a:lstStyle>
          <a:p>
            <a:pPr lvl="0"/>
            <a:r>
              <a:rPr lang="en-US"/>
              <a:t>Subtitle</a:t>
            </a:r>
          </a:p>
        </p:txBody>
      </p:sp>
      <p:cxnSp>
        <p:nvCxnSpPr>
          <p:cNvPr id="8" name="Straight Connector 7"/>
          <p:cNvCxnSpPr/>
          <p:nvPr userDrawn="1"/>
        </p:nvCxnSpPr>
        <p:spPr>
          <a:xfrm>
            <a:off x="832339" y="1304365"/>
            <a:ext cx="105156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717065" y="2292350"/>
            <a:ext cx="5646617" cy="3759200"/>
          </a:xfrm>
          <a:prstGeom prst="rect">
            <a:avLst/>
          </a:prstGeom>
        </p:spPr>
        <p:txBody>
          <a:bodyPr/>
          <a:lstStyle>
            <a:lvl1pPr marL="0" indent="0">
              <a:buNone/>
              <a:defRPr sz="1477">
                <a:solidFill>
                  <a:srgbClr val="767777"/>
                </a:solidFill>
              </a:defRPr>
            </a:lvl1pPr>
          </a:lstStyle>
          <a:p>
            <a:pPr lvl="0"/>
            <a:r>
              <a:rPr lang="en-US"/>
              <a:t>Lorem</a:t>
            </a:r>
          </a:p>
        </p:txBody>
      </p:sp>
      <p:sp>
        <p:nvSpPr>
          <p:cNvPr id="21" name="Text Placeholder 20"/>
          <p:cNvSpPr>
            <a:spLocks noGrp="1"/>
          </p:cNvSpPr>
          <p:nvPr>
            <p:ph type="body" sz="quarter" idx="13" hasCustomPrompt="1"/>
          </p:nvPr>
        </p:nvSpPr>
        <p:spPr>
          <a:xfrm>
            <a:off x="717064" y="6286507"/>
            <a:ext cx="7524261" cy="295275"/>
          </a:xfrm>
          <a:prstGeom prst="rect">
            <a:avLst/>
          </a:prstGeom>
        </p:spPr>
        <p:txBody>
          <a:bodyPr/>
          <a:lstStyle>
            <a:lvl1pPr marL="0" marR="0" indent="0" algn="l" defTabSz="844062" rtl="0" eaLnBrk="1" fontAlgn="auto" latinLnBrk="0" hangingPunct="1">
              <a:lnSpc>
                <a:spcPct val="90000"/>
              </a:lnSpc>
              <a:spcBef>
                <a:spcPts val="923"/>
              </a:spcBef>
              <a:spcAft>
                <a:spcPts val="0"/>
              </a:spcAft>
              <a:buClrTx/>
              <a:buSzTx/>
              <a:buFont typeface="Arial"/>
              <a:buNone/>
              <a:tabLst/>
              <a:defRPr sz="1292" b="0" baseline="0">
                <a:solidFill>
                  <a:srgbClr val="767777"/>
                </a:solidFill>
              </a:defRPr>
            </a:lvl1pPr>
          </a:lstStyle>
          <a:p>
            <a:pPr marL="0" marR="0" lvl="0" indent="0" algn="l" defTabSz="844062" rtl="0" eaLnBrk="1" fontAlgn="auto" latinLnBrk="0" hangingPunct="1">
              <a:lnSpc>
                <a:spcPct val="90000"/>
              </a:lnSpc>
              <a:spcBef>
                <a:spcPts val="923"/>
              </a:spcBef>
              <a:spcAft>
                <a:spcPts val="0"/>
              </a:spcAft>
              <a:buClrTx/>
              <a:buSzTx/>
              <a:buFont typeface="Arial"/>
              <a:buNone/>
              <a:tabLst/>
              <a:defRPr/>
            </a:pPr>
            <a:r>
              <a:rPr lang="en-US"/>
              <a:t>Presentation title 00/00/00</a:t>
            </a:r>
          </a:p>
        </p:txBody>
      </p:sp>
    </p:spTree>
    <p:extLst>
      <p:ext uri="{BB962C8B-B14F-4D97-AF65-F5344CB8AC3E}">
        <p14:creationId xmlns:p14="http://schemas.microsoft.com/office/powerpoint/2010/main" val="226522621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5"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718255" y="3886480"/>
            <a:ext cx="9144000" cy="766202"/>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here</a:t>
            </a:r>
          </a:p>
          <a:p>
            <a:r>
              <a:rPr lang="en-US" sz="1600" b="0" dirty="0">
                <a:solidFill>
                  <a:srgbClr val="767777"/>
                </a:solidFill>
              </a:rPr>
              <a:t>00/00/00</a:t>
            </a:r>
          </a:p>
          <a:p>
            <a:endParaRPr lang="en-US" dirty="0"/>
          </a:p>
        </p:txBody>
      </p:sp>
    </p:spTree>
    <p:extLst>
      <p:ext uri="{BB962C8B-B14F-4D97-AF65-F5344CB8AC3E}">
        <p14:creationId xmlns:p14="http://schemas.microsoft.com/office/powerpoint/2010/main" val="258363352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1" y="6356356"/>
            <a:ext cx="2743200" cy="365125"/>
          </a:xfrm>
          <a:prstGeom prst="rect">
            <a:avLst/>
          </a:prstGeom>
        </p:spPr>
        <p:txBody>
          <a:bodyPr/>
          <a:lstStyle/>
          <a:p>
            <a:fld id="{551047C9-9743-A842-8353-8C0BC23D7DF9}" type="datetime1">
              <a:rPr lang="en-GB" smtClean="0"/>
              <a:t>21/11/2023</a:t>
            </a:fld>
            <a:endParaRPr lang="en-GB"/>
          </a:p>
        </p:txBody>
      </p:sp>
      <p:sp>
        <p:nvSpPr>
          <p:cNvPr id="5" name="Footer Placeholder 4"/>
          <p:cNvSpPr>
            <a:spLocks noGrp="1"/>
          </p:cNvSpPr>
          <p:nvPr>
            <p:ph type="ftr" sz="quarter" idx="11"/>
          </p:nvPr>
        </p:nvSpPr>
        <p:spPr>
          <a:xfrm>
            <a:off x="4038601" y="6356356"/>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1" y="6356356"/>
            <a:ext cx="2743200" cy="365125"/>
          </a:xfrm>
          <a:prstGeom prst="rect">
            <a:avLst/>
          </a:prstGeom>
        </p:spPr>
        <p:txBody>
          <a:bodyPr/>
          <a:lstStyle/>
          <a:p>
            <a:fld id="{719CAD57-8C9E-4053-888C-DFB8C558BE96}" type="slidenum">
              <a:rPr lang="en-GB" smtClean="0"/>
              <a:t>‹#›</a:t>
            </a:fld>
            <a:endParaRPr lang="en-GB"/>
          </a:p>
        </p:txBody>
      </p:sp>
    </p:spTree>
    <p:extLst>
      <p:ext uri="{BB962C8B-B14F-4D97-AF65-F5344CB8AC3E}">
        <p14:creationId xmlns:p14="http://schemas.microsoft.com/office/powerpoint/2010/main" val="280522268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00CF7A-8004-40E1-8D2C-2E840353174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282562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047C9-9743-A842-8353-8C0BC23D7DF9}" type="datetime1">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CAD57-8C9E-4053-888C-DFB8C558BE96}" type="slidenum">
              <a:rPr lang="en-GB" smtClean="0"/>
              <a:t>‹#›</a:t>
            </a:fld>
            <a:endParaRPr lang="en-GB"/>
          </a:p>
        </p:txBody>
      </p:sp>
    </p:spTree>
    <p:extLst>
      <p:ext uri="{BB962C8B-B14F-4D97-AF65-F5344CB8AC3E}">
        <p14:creationId xmlns:p14="http://schemas.microsoft.com/office/powerpoint/2010/main" val="106557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0CF7A-8004-40E1-8D2C-2E8403531744}" type="datetimeFigureOut">
              <a:rPr lang="en-GB" smtClean="0"/>
              <a:t>21/11/2023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202505211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00CF7A-8004-40E1-8D2C-2E8403531744}" type="datetimeFigureOut">
              <a:rPr lang="en-GB" smtClean="0"/>
              <a:t>21/11/2023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D4DE1C-A32B-4A91-8911-CC47B06E8DE7}" type="slidenum">
              <a:rPr lang="en-GB" smtClean="0"/>
              <a:t>‹#›</a:t>
            </a:fld>
            <a:endParaRPr lang="en-GB"/>
          </a:p>
        </p:txBody>
      </p:sp>
    </p:spTree>
    <p:extLst>
      <p:ext uri="{BB962C8B-B14F-4D97-AF65-F5344CB8AC3E}">
        <p14:creationId xmlns:p14="http://schemas.microsoft.com/office/powerpoint/2010/main" val="1782219511"/>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88576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8" r:id="rId3"/>
    <p:sldLayoutId id="2147483661" r:id="rId4"/>
    <p:sldLayoutId id="2147483679" r:id="rId5"/>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11/21/2023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3D39134F-8E05-1F1A-51A6-C29276791218}"/>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77613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010858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7.jpeg"/><Relationship Id="rId11" Type="http://schemas.openxmlformats.org/officeDocument/2006/relationships/image" Target="../media/image13.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manimaltrust.org.uk/what-we-do/research/small-project-awards/supporting-research-potential-help-children-and-anima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5.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hyperlink" Target="https://www.humanimaltrust.org.uk/get-involved/humanimal-connection-podcasts/humanimal-connection-podcast-serie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7.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8.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9.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75862" y="830896"/>
            <a:ext cx="10863468" cy="2957337"/>
          </a:xfrm>
        </p:spPr>
        <p:txBody>
          <a:bodyPr anchor="ctr"/>
          <a:lstStyle/>
          <a:p>
            <a:pPr algn="ctr">
              <a:lnSpc>
                <a:spcPct val="150000"/>
              </a:lnSpc>
            </a:pPr>
            <a:r>
              <a:rPr lang="en-GB" sz="5400" dirty="0" err="1">
                <a:solidFill>
                  <a:srgbClr val="007FA3"/>
                </a:solidFill>
                <a:latin typeface="VAGRundschriftD" panose="00000500000000000000" pitchFamily="50" charset="0"/>
              </a:rPr>
              <a:t>Humanimal</a:t>
            </a:r>
            <a:r>
              <a:rPr lang="en-GB" sz="5400" dirty="0">
                <a:solidFill>
                  <a:srgbClr val="007FA3"/>
                </a:solidFill>
                <a:latin typeface="VAGRundschriftD" panose="00000500000000000000" pitchFamily="50" charset="0"/>
              </a:rPr>
              <a:t> Trust and </a:t>
            </a:r>
            <a:br>
              <a:rPr lang="en-GB" sz="5400" dirty="0">
                <a:solidFill>
                  <a:srgbClr val="007FA3"/>
                </a:solidFill>
                <a:latin typeface="VAGRundschriftD" panose="00000500000000000000" pitchFamily="50" charset="0"/>
              </a:rPr>
            </a:br>
            <a:r>
              <a:rPr lang="en-GB" sz="5400" dirty="0">
                <a:solidFill>
                  <a:srgbClr val="007FA3"/>
                </a:solidFill>
                <a:latin typeface="VAGRundschriftD" panose="00000500000000000000" pitchFamily="50" charset="0"/>
              </a:rPr>
              <a:t>One Medicine</a:t>
            </a:r>
          </a:p>
        </p:txBody>
      </p:sp>
      <p:sp>
        <p:nvSpPr>
          <p:cNvPr id="4" name="Subtitle 3"/>
          <p:cNvSpPr>
            <a:spLocks noGrp="1"/>
          </p:cNvSpPr>
          <p:nvPr>
            <p:ph type="subTitle" idx="1"/>
          </p:nvPr>
        </p:nvSpPr>
        <p:spPr>
          <a:xfrm>
            <a:off x="1152939" y="6521829"/>
            <a:ext cx="8696740" cy="333827"/>
          </a:xfrm>
        </p:spPr>
        <p:txBody>
          <a:bodyPr vert="horz" lIns="91440" tIns="45720" rIns="91440" bIns="45720" rtlCol="0" anchor="t">
            <a:normAutofit/>
          </a:bodyPr>
          <a:lstStyle/>
          <a:p>
            <a:pPr algn="ctr"/>
            <a:r>
              <a:rPr lang="en-GB" sz="1400" dirty="0">
                <a:solidFill>
                  <a:srgbClr val="007FA3"/>
                </a:solidFill>
                <a:latin typeface="VAGRundschriftDLig"/>
              </a:rPr>
              <a:t>Registered Charity </a:t>
            </a:r>
            <a:r>
              <a:rPr lang="en-GB" sz="1400" dirty="0" err="1">
                <a:solidFill>
                  <a:srgbClr val="007FA3"/>
                </a:solidFill>
                <a:latin typeface="VAGRundschriftDLig"/>
              </a:rPr>
              <a:t>No.s</a:t>
            </a:r>
            <a:r>
              <a:rPr lang="en-GB" sz="1400" dirty="0">
                <a:solidFill>
                  <a:srgbClr val="007FA3"/>
                </a:solidFill>
                <a:latin typeface="VAGRundschriftDLig"/>
              </a:rPr>
              <a:t> 1156927 &amp; SC048960</a:t>
            </a:r>
          </a:p>
        </p:txBody>
      </p:sp>
      <p:sp>
        <p:nvSpPr>
          <p:cNvPr id="5" name="Title 1">
            <a:extLst>
              <a:ext uri="{FF2B5EF4-FFF2-40B4-BE49-F238E27FC236}">
                <a16:creationId xmlns:a16="http://schemas.microsoft.com/office/drawing/2014/main" id="{1DCF2876-6201-F142-9299-95F60BEF805C}"/>
              </a:ext>
            </a:extLst>
          </p:cNvPr>
          <p:cNvSpPr txBox="1">
            <a:spLocks/>
          </p:cNvSpPr>
          <p:nvPr/>
        </p:nvSpPr>
        <p:spPr>
          <a:xfrm>
            <a:off x="2762086" y="3413301"/>
            <a:ext cx="6512561" cy="859651"/>
          </a:xfrm>
          <a:prstGeom prst="rect">
            <a:avLst/>
          </a:prstGeom>
        </p:spPr>
        <p:txBody>
          <a:bodyPr anchor="b"/>
          <a:lstStyle>
            <a:lvl1pPr algn="l" defTabSz="914400" rtl="0" eaLnBrk="1" latinLnBrk="0" hangingPunct="1">
              <a:lnSpc>
                <a:spcPct val="90000"/>
              </a:lnSpc>
              <a:spcBef>
                <a:spcPct val="0"/>
              </a:spcBef>
              <a:buNone/>
              <a:defRPr sz="6000" b="1" kern="1200">
                <a:solidFill>
                  <a:srgbClr val="0084A1"/>
                </a:solidFill>
                <a:latin typeface="Calibri" charset="0"/>
                <a:ea typeface="Calibri" charset="0"/>
                <a:cs typeface="Calibri" charset="0"/>
              </a:defRPr>
            </a:lvl1pPr>
          </a:lstStyle>
          <a:p>
            <a:pPr algn="ctr" defTabSz="914377"/>
            <a:endParaRPr lang="en-US" sz="2800" dirty="0">
              <a:solidFill>
                <a:srgbClr val="000000">
                  <a:lumMod val="50000"/>
                  <a:lumOff val="50000"/>
                </a:srgbClr>
              </a:solidFill>
              <a:latin typeface="VAGRundschriftD" panose="00000500000000000000" pitchFamily="50" charset="0"/>
            </a:endParaRPr>
          </a:p>
        </p:txBody>
      </p:sp>
    </p:spTree>
    <p:extLst>
      <p:ext uri="{BB962C8B-B14F-4D97-AF65-F5344CB8AC3E}">
        <p14:creationId xmlns:p14="http://schemas.microsoft.com/office/powerpoint/2010/main" val="2713310492"/>
      </p:ext>
    </p:extLst>
  </p:cSld>
  <p:clrMapOvr>
    <a:masterClrMapping/>
  </p:clrMapOvr>
  <mc:AlternateContent xmlns:mc="http://schemas.openxmlformats.org/markup-compatibility/2006" xmlns:p14="http://schemas.microsoft.com/office/powerpoint/2010/main">
    <mc:Choice Requires="p14">
      <p:transition spd="slow" p14:dur="2000" advTm="5013"/>
    </mc:Choice>
    <mc:Fallback xmlns="">
      <p:transition spd="slow" advTm="5013"/>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194C36-75AE-CC47-A1A8-D0532FE8F10B}"/>
              </a:ext>
            </a:extLst>
          </p:cNvPr>
          <p:cNvSpPr txBox="1">
            <a:spLocks/>
          </p:cNvSpPr>
          <p:nvPr/>
        </p:nvSpPr>
        <p:spPr>
          <a:xfrm>
            <a:off x="1520039" y="362165"/>
            <a:ext cx="9147960" cy="926551"/>
          </a:xfrm>
          <a:prstGeom prst="rect">
            <a:avLst/>
          </a:prstGeom>
        </p:spPr>
        <p:txBody>
          <a:bodyPr lIns="91440" tIns="45720" rIns="91440" bIns="45720" anchor="b">
            <a:noAutofit/>
          </a:bodyPr>
          <a:lstStyle/>
          <a:p>
            <a:pPr algn="ctr" defTabSz="844062">
              <a:lnSpc>
                <a:spcPct val="90000"/>
              </a:lnSpc>
              <a:spcBef>
                <a:spcPct val="0"/>
              </a:spcBef>
              <a:defRPr/>
            </a:pPr>
            <a:r>
              <a:rPr lang="en-US" sz="3600" b="1" dirty="0">
                <a:solidFill>
                  <a:srgbClr val="0084A1"/>
                </a:solidFill>
                <a:latin typeface="VAGRundschriftD"/>
                <a:ea typeface="Calibri" charset="0"/>
                <a:cs typeface="Calibri"/>
              </a:rPr>
              <a:t>Can human and veterinary medicine ever be equitable?</a:t>
            </a:r>
          </a:p>
        </p:txBody>
      </p:sp>
      <p:pic>
        <p:nvPicPr>
          <p:cNvPr id="2052" name="Picture 4" descr="white sand with heart shaped sand">
            <a:extLst>
              <a:ext uri="{FF2B5EF4-FFF2-40B4-BE49-F238E27FC236}">
                <a16:creationId xmlns:a16="http://schemas.microsoft.com/office/drawing/2014/main" id="{0D7E517D-838B-4C02-95BF-DB91981E33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6574" y="1288714"/>
            <a:ext cx="3184343" cy="50551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A9526F9-3593-41AE-A8AB-426FDA1C9C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6266" y="1288712"/>
            <a:ext cx="2964057" cy="2278779"/>
          </a:xfrm>
          <a:prstGeom prst="rect">
            <a:avLst/>
          </a:prstGeom>
        </p:spPr>
      </p:pic>
      <p:pic>
        <p:nvPicPr>
          <p:cNvPr id="11" name="Picture 4" descr="Veterinary, Clinic, Veterinarian, Dog">
            <a:extLst>
              <a:ext uri="{FF2B5EF4-FFF2-40B4-BE49-F238E27FC236}">
                <a16:creationId xmlns:a16="http://schemas.microsoft.com/office/drawing/2014/main" id="{2122AB01-BE09-4FE5-AD28-9BDAE6DD67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13416" y="1388869"/>
            <a:ext cx="2967707" cy="22337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oman in blue coat standing on gray asphalt road during daytime">
            <a:extLst>
              <a:ext uri="{FF2B5EF4-FFF2-40B4-BE49-F238E27FC236}">
                <a16:creationId xmlns:a16="http://schemas.microsoft.com/office/drawing/2014/main" id="{2DDAD81E-0F53-4AFD-BAAD-219BD1B45C3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26261" y="4273194"/>
            <a:ext cx="3035587" cy="17625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ealth, Hospital, Medicine, Nurse">
            <a:extLst>
              <a:ext uri="{FF2B5EF4-FFF2-40B4-BE49-F238E27FC236}">
                <a16:creationId xmlns:a16="http://schemas.microsoft.com/office/drawing/2014/main" id="{76E13103-C6B1-4690-856A-E81B9558ADA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13419" y="4320230"/>
            <a:ext cx="2910060" cy="17155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F4A5CA-CEA6-4AAA-B0B2-D4F5F60D5123}"/>
              </a:ext>
            </a:extLst>
          </p:cNvPr>
          <p:cNvSpPr txBox="1"/>
          <p:nvPr/>
        </p:nvSpPr>
        <p:spPr>
          <a:xfrm>
            <a:off x="9059709" y="4273192"/>
            <a:ext cx="2310656" cy="1323439"/>
          </a:xfrm>
          <a:prstGeom prst="rect">
            <a:avLst/>
          </a:prstGeom>
          <a:noFill/>
        </p:spPr>
        <p:txBody>
          <a:bodyPr wrap="square" lIns="91440" tIns="45720" rIns="91440" bIns="45720" rtlCol="0" anchor="t">
            <a:spAutoFit/>
          </a:bodyPr>
          <a:lstStyle/>
          <a:p>
            <a:pPr algn="ctr"/>
            <a:r>
              <a:rPr lang="en-US" sz="2000" b="1" dirty="0">
                <a:solidFill>
                  <a:srgbClr val="FFFFFF"/>
                </a:solidFill>
                <a:latin typeface="VAGRundschriftDLig "/>
              </a:rPr>
              <a:t>The footprint of human medicine is much bigger than veterinary medicine</a:t>
            </a:r>
            <a:endParaRPr lang="en-GB" sz="2000" b="1" dirty="0">
              <a:solidFill>
                <a:srgbClr val="FFFFFF"/>
              </a:solidFill>
              <a:latin typeface="VAGRundschriftDLig "/>
            </a:endParaRPr>
          </a:p>
        </p:txBody>
      </p:sp>
      <p:sp>
        <p:nvSpPr>
          <p:cNvPr id="7" name="TextBox 6">
            <a:extLst>
              <a:ext uri="{FF2B5EF4-FFF2-40B4-BE49-F238E27FC236}">
                <a16:creationId xmlns:a16="http://schemas.microsoft.com/office/drawing/2014/main" id="{39DBF267-B8E1-48E4-9E2E-9E801DEC2D0E}"/>
              </a:ext>
            </a:extLst>
          </p:cNvPr>
          <p:cNvSpPr txBox="1"/>
          <p:nvPr/>
        </p:nvSpPr>
        <p:spPr>
          <a:xfrm>
            <a:off x="1326263" y="3631370"/>
            <a:ext cx="2841568" cy="523220"/>
          </a:xfrm>
          <a:prstGeom prst="rect">
            <a:avLst/>
          </a:prstGeom>
          <a:noFill/>
        </p:spPr>
        <p:txBody>
          <a:bodyPr wrap="square" rtlCol="0">
            <a:spAutoFit/>
          </a:bodyPr>
          <a:lstStyle/>
          <a:p>
            <a:pPr algn="ctr"/>
            <a:r>
              <a:rPr lang="en-US" sz="1400" dirty="0">
                <a:solidFill>
                  <a:prstClr val="black">
                    <a:lumMod val="75000"/>
                    <a:lumOff val="25000"/>
                  </a:prstClr>
                </a:solidFill>
                <a:latin typeface="VAGRundschriftD" panose="00000500000000000000" pitchFamily="50" charset="0"/>
              </a:rPr>
              <a:t>In 2018, there were 242,433 GMC licensed doctors</a:t>
            </a:r>
            <a:endParaRPr lang="en-GB" sz="1400" dirty="0">
              <a:solidFill>
                <a:prstClr val="black">
                  <a:lumMod val="75000"/>
                  <a:lumOff val="25000"/>
                </a:prstClr>
              </a:solidFill>
              <a:latin typeface="VAGRundschriftD" panose="00000500000000000000" pitchFamily="50" charset="0"/>
            </a:endParaRPr>
          </a:p>
        </p:txBody>
      </p:sp>
      <p:sp>
        <p:nvSpPr>
          <p:cNvPr id="16" name="TextBox 15">
            <a:extLst>
              <a:ext uri="{FF2B5EF4-FFF2-40B4-BE49-F238E27FC236}">
                <a16:creationId xmlns:a16="http://schemas.microsoft.com/office/drawing/2014/main" id="{08FE43D3-5E36-42AE-9666-49576AD7381B}"/>
              </a:ext>
            </a:extLst>
          </p:cNvPr>
          <p:cNvSpPr txBox="1"/>
          <p:nvPr/>
        </p:nvSpPr>
        <p:spPr>
          <a:xfrm>
            <a:off x="5197205" y="3581566"/>
            <a:ext cx="2726273" cy="738664"/>
          </a:xfrm>
          <a:prstGeom prst="rect">
            <a:avLst/>
          </a:prstGeom>
          <a:noFill/>
        </p:spPr>
        <p:txBody>
          <a:bodyPr wrap="square" lIns="91440" tIns="45720" rIns="91440" bIns="45720" rtlCol="0" anchor="t">
            <a:spAutoFit/>
          </a:bodyPr>
          <a:lstStyle/>
          <a:p>
            <a:pPr algn="ctr"/>
            <a:r>
              <a:rPr lang="en-US" sz="1400" dirty="0">
                <a:latin typeface="VAGRundschriftD"/>
              </a:rPr>
              <a:t>Compared to 24,413 RCVS practicing veterinary surgeons in the UK in the same year</a:t>
            </a:r>
            <a:endParaRPr lang="en-GB" sz="1400" dirty="0">
              <a:latin typeface="VAGRundschriftD"/>
            </a:endParaRPr>
          </a:p>
        </p:txBody>
      </p:sp>
      <p:sp>
        <p:nvSpPr>
          <p:cNvPr id="17" name="TextBox 16">
            <a:extLst>
              <a:ext uri="{FF2B5EF4-FFF2-40B4-BE49-F238E27FC236}">
                <a16:creationId xmlns:a16="http://schemas.microsoft.com/office/drawing/2014/main" id="{1620769B-B1BA-47E9-A40E-D464A571BA00}"/>
              </a:ext>
            </a:extLst>
          </p:cNvPr>
          <p:cNvSpPr txBox="1"/>
          <p:nvPr/>
        </p:nvSpPr>
        <p:spPr>
          <a:xfrm>
            <a:off x="1326263" y="6026744"/>
            <a:ext cx="2910059" cy="738664"/>
          </a:xfrm>
          <a:prstGeom prst="rect">
            <a:avLst/>
          </a:prstGeom>
          <a:noFill/>
        </p:spPr>
        <p:txBody>
          <a:bodyPr wrap="square" rtlCol="0">
            <a:spAutoFit/>
          </a:bodyPr>
          <a:lstStyle/>
          <a:p>
            <a:pPr algn="ctr"/>
            <a:r>
              <a:rPr lang="en-US" sz="1400" dirty="0">
                <a:solidFill>
                  <a:prstClr val="black">
                    <a:lumMod val="75000"/>
                    <a:lumOff val="25000"/>
                  </a:prstClr>
                </a:solidFill>
                <a:latin typeface="VAGRundschriftD" panose="00000500000000000000" pitchFamily="50" charset="0"/>
              </a:rPr>
              <a:t>At the end of March 2018, there were 646,637 human medical registered nurses</a:t>
            </a:r>
            <a:endParaRPr lang="en-GB" sz="1400" dirty="0">
              <a:solidFill>
                <a:prstClr val="black">
                  <a:lumMod val="75000"/>
                  <a:lumOff val="25000"/>
                </a:prstClr>
              </a:solidFill>
              <a:latin typeface="VAGRundschriftD" panose="00000500000000000000" pitchFamily="50" charset="0"/>
            </a:endParaRPr>
          </a:p>
        </p:txBody>
      </p:sp>
      <p:sp>
        <p:nvSpPr>
          <p:cNvPr id="18" name="TextBox 17">
            <a:extLst>
              <a:ext uri="{FF2B5EF4-FFF2-40B4-BE49-F238E27FC236}">
                <a16:creationId xmlns:a16="http://schemas.microsoft.com/office/drawing/2014/main" id="{6A90DE92-54E7-4E59-A7A7-EC54E8DE9D6F}"/>
              </a:ext>
            </a:extLst>
          </p:cNvPr>
          <p:cNvSpPr txBox="1"/>
          <p:nvPr/>
        </p:nvSpPr>
        <p:spPr>
          <a:xfrm>
            <a:off x="5366743" y="6035749"/>
            <a:ext cx="2556735" cy="738664"/>
          </a:xfrm>
          <a:prstGeom prst="rect">
            <a:avLst/>
          </a:prstGeom>
          <a:noFill/>
        </p:spPr>
        <p:txBody>
          <a:bodyPr wrap="square" rtlCol="0">
            <a:spAutoFit/>
          </a:bodyPr>
          <a:lstStyle/>
          <a:p>
            <a:pPr algn="ctr"/>
            <a:r>
              <a:rPr lang="en-US" sz="1400" dirty="0">
                <a:solidFill>
                  <a:prstClr val="black">
                    <a:lumMod val="75000"/>
                    <a:lumOff val="25000"/>
                  </a:prstClr>
                </a:solidFill>
                <a:latin typeface="VAGRundschriftD" panose="00000500000000000000" pitchFamily="50" charset="0"/>
              </a:rPr>
              <a:t>Compared to 15,782 RCVS registered veterinary nurses in 2018</a:t>
            </a:r>
            <a:endParaRPr lang="en-GB" sz="1400" dirty="0">
              <a:solidFill>
                <a:prstClr val="black">
                  <a:lumMod val="75000"/>
                  <a:lumOff val="25000"/>
                </a:prstClr>
              </a:solidFill>
              <a:latin typeface="VAGRundschriftD" panose="00000500000000000000" pitchFamily="50" charset="0"/>
            </a:endParaRPr>
          </a:p>
        </p:txBody>
      </p:sp>
    </p:spTree>
    <p:extLst>
      <p:ext uri="{BB962C8B-B14F-4D97-AF65-F5344CB8AC3E}">
        <p14:creationId xmlns:p14="http://schemas.microsoft.com/office/powerpoint/2010/main" val="1224781981"/>
      </p:ext>
    </p:extLst>
  </p:cSld>
  <p:clrMapOvr>
    <a:masterClrMapping/>
  </p:clrMapOvr>
  <mc:AlternateContent xmlns:mc="http://schemas.openxmlformats.org/markup-compatibility/2006" xmlns:p14="http://schemas.microsoft.com/office/powerpoint/2010/main">
    <mc:Choice Requires="p14">
      <p:transition spd="slow" p14:dur="2000" advTm="26607"/>
    </mc:Choice>
    <mc:Fallback xmlns="">
      <p:transition spd="slow" advTm="26607"/>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194C36-75AE-CC47-A1A8-D0532FE8F10B}"/>
              </a:ext>
            </a:extLst>
          </p:cNvPr>
          <p:cNvSpPr txBox="1">
            <a:spLocks/>
          </p:cNvSpPr>
          <p:nvPr/>
        </p:nvSpPr>
        <p:spPr>
          <a:xfrm>
            <a:off x="1524000" y="195044"/>
            <a:ext cx="9144000" cy="617761"/>
          </a:xfrm>
          <a:prstGeom prst="rect">
            <a:avLst/>
          </a:prstGeom>
        </p:spPr>
        <p:txBody>
          <a:bodyPr lIns="91440" tIns="45720" rIns="91440" bIns="45720" anchor="b">
            <a:noAutofit/>
          </a:bodyPr>
          <a:lstStyle/>
          <a:p>
            <a:pPr algn="ctr" defTabSz="844062">
              <a:lnSpc>
                <a:spcPct val="90000"/>
              </a:lnSpc>
              <a:spcBef>
                <a:spcPct val="0"/>
              </a:spcBef>
              <a:defRPr/>
            </a:pPr>
            <a:r>
              <a:rPr lang="en-US" sz="3600" b="1" dirty="0">
                <a:solidFill>
                  <a:srgbClr val="0084A1"/>
                </a:solidFill>
                <a:latin typeface="VAGRundschriftD"/>
                <a:ea typeface="Calibri" charset="0"/>
                <a:cs typeface="Calibri"/>
              </a:rPr>
              <a:t>UK human and animal populations (2018)</a:t>
            </a:r>
          </a:p>
        </p:txBody>
      </p:sp>
      <p:grpSp>
        <p:nvGrpSpPr>
          <p:cNvPr id="4" name="Group 3">
            <a:extLst>
              <a:ext uri="{FF2B5EF4-FFF2-40B4-BE49-F238E27FC236}">
                <a16:creationId xmlns:a16="http://schemas.microsoft.com/office/drawing/2014/main" id="{ED364C44-3040-4E16-B97D-85B24B38B82F}"/>
              </a:ext>
            </a:extLst>
          </p:cNvPr>
          <p:cNvGrpSpPr/>
          <p:nvPr/>
        </p:nvGrpSpPr>
        <p:grpSpPr>
          <a:xfrm>
            <a:off x="662611" y="1013795"/>
            <a:ext cx="3401019" cy="5452372"/>
            <a:chOff x="581937" y="1592647"/>
            <a:chExt cx="2669490" cy="5148037"/>
          </a:xfrm>
        </p:grpSpPr>
        <p:pic>
          <p:nvPicPr>
            <p:cNvPr id="4098" name="Picture 2" descr="Golden Retriever">
              <a:extLst>
                <a:ext uri="{FF2B5EF4-FFF2-40B4-BE49-F238E27FC236}">
                  <a16:creationId xmlns:a16="http://schemas.microsoft.com/office/drawing/2014/main" id="{2BC5A62C-54C9-4C02-965E-02D73BD642B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96130" y="2778846"/>
              <a:ext cx="1344550" cy="15349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lective focus photo of gray tabby cat">
              <a:extLst>
                <a:ext uri="{FF2B5EF4-FFF2-40B4-BE49-F238E27FC236}">
                  <a16:creationId xmlns:a16="http://schemas.microsoft.com/office/drawing/2014/main" id="{4D8D2D70-E028-4C96-8504-92A6E6519C0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00636" y="1594205"/>
              <a:ext cx="1342172" cy="12075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393C9F1-07B6-4BE1-B8E9-0CB56DA4B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937" y="2762990"/>
              <a:ext cx="1320609" cy="1397098"/>
            </a:xfrm>
            <a:prstGeom prst="rect">
              <a:avLst/>
            </a:prstGeom>
          </p:spPr>
        </p:pic>
        <p:pic>
          <p:nvPicPr>
            <p:cNvPr id="4102" name="Picture 6" descr="white and black rabbit on green grass">
              <a:extLst>
                <a:ext uri="{FF2B5EF4-FFF2-40B4-BE49-F238E27FC236}">
                  <a16:creationId xmlns:a16="http://schemas.microsoft.com/office/drawing/2014/main" id="{12AB63AF-07AB-4F58-85DC-64A4DDF94EB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816372" y="4154406"/>
              <a:ext cx="1435055" cy="13884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E0B06C87-E8FB-4C37-9CEE-7C11FA3CA4A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92780" y="5539958"/>
              <a:ext cx="1655084" cy="1200726"/>
            </a:xfrm>
            <a:prstGeom prst="rect">
              <a:avLst/>
            </a:prstGeom>
          </p:spPr>
        </p:pic>
        <p:pic>
          <p:nvPicPr>
            <p:cNvPr id="20" name="Picture 4" descr="white sheep on green grass during daytime">
              <a:extLst>
                <a:ext uri="{FF2B5EF4-FFF2-40B4-BE49-F238E27FC236}">
                  <a16:creationId xmlns:a16="http://schemas.microsoft.com/office/drawing/2014/main" id="{972C3668-2C4F-4DCE-AF61-A885F08A75E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81937" y="1592647"/>
              <a:ext cx="1320974" cy="120324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ig lies on ground">
              <a:extLst>
                <a:ext uri="{FF2B5EF4-FFF2-40B4-BE49-F238E27FC236}">
                  <a16:creationId xmlns:a16="http://schemas.microsoft.com/office/drawing/2014/main" id="{8C2B33B8-A6D5-41A7-95E3-5C45DF1E5DB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2607" y="4151474"/>
              <a:ext cx="1295520" cy="1388484"/>
            </a:xfrm>
            <a:prstGeom prst="rect">
              <a:avLst/>
            </a:prstGeom>
            <a:noFill/>
            <a:extLst>
              <a:ext uri="{909E8E84-426E-40DD-AFC4-6F175D3DCCD1}">
                <a14:hiddenFill xmlns:a14="http://schemas.microsoft.com/office/drawing/2010/main">
                  <a:solidFill>
                    <a:srgbClr val="FFFFFF"/>
                  </a:solidFill>
                </a14:hiddenFill>
              </a:ext>
            </a:extLst>
          </p:spPr>
        </p:pic>
      </p:grpSp>
      <p:pic>
        <p:nvPicPr>
          <p:cNvPr id="4106" name="Picture 10" descr="people walking on white concrete bridge during daytime">
            <a:extLst>
              <a:ext uri="{FF2B5EF4-FFF2-40B4-BE49-F238E27FC236}">
                <a16:creationId xmlns:a16="http://schemas.microsoft.com/office/drawing/2014/main" id="{3704CC00-A6E2-4206-918E-0D43DC863BB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83014" y="1013793"/>
            <a:ext cx="3046380" cy="47111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53029E-98D2-4860-A9A2-8058DC11BFE4}"/>
              </a:ext>
            </a:extLst>
          </p:cNvPr>
          <p:cNvSpPr txBox="1"/>
          <p:nvPr/>
        </p:nvSpPr>
        <p:spPr>
          <a:xfrm>
            <a:off x="4653456" y="1250732"/>
            <a:ext cx="3239728" cy="2862322"/>
          </a:xfrm>
          <a:prstGeom prst="rect">
            <a:avLst/>
          </a:prstGeom>
          <a:noFill/>
        </p:spPr>
        <p:txBody>
          <a:bodyPr wrap="square" lIns="91440" tIns="45720" rIns="91440" bIns="45720" rtlCol="0" anchor="t">
            <a:spAutoFit/>
          </a:bodyPr>
          <a:lstStyle/>
          <a:p>
            <a:pPr algn="ctr"/>
            <a:r>
              <a:rPr lang="en-US" sz="2000" dirty="0">
                <a:solidFill>
                  <a:prstClr val="black"/>
                </a:solidFill>
                <a:latin typeface="VAGRundschriftDLig"/>
              </a:rPr>
              <a:t>In 2018, the total combined companion animal population + livestock animals (cattle, sheep and pigs) in the UK was </a:t>
            </a:r>
            <a:r>
              <a:rPr lang="en-US" sz="2000" b="1" dirty="0">
                <a:solidFill>
                  <a:prstClr val="black"/>
                </a:solidFill>
                <a:latin typeface="VAGRundschriftDLig"/>
              </a:rPr>
              <a:t>88 million</a:t>
            </a:r>
            <a:r>
              <a:rPr lang="en-US" sz="2000" dirty="0">
                <a:solidFill>
                  <a:prstClr val="black"/>
                </a:solidFill>
                <a:latin typeface="VAGRundschriftDLig"/>
              </a:rPr>
              <a:t>.</a:t>
            </a:r>
          </a:p>
          <a:p>
            <a:pPr algn="ctr"/>
            <a:endParaRPr lang="en-US" sz="2000" dirty="0">
              <a:solidFill>
                <a:prstClr val="black"/>
              </a:solidFill>
              <a:latin typeface="VAGRundschriftDLig" panose="00000400000000000000" pitchFamily="50" charset="0"/>
            </a:endParaRPr>
          </a:p>
          <a:p>
            <a:pPr algn="ctr"/>
            <a:r>
              <a:rPr lang="en-US" sz="2000" dirty="0">
                <a:solidFill>
                  <a:prstClr val="black"/>
                </a:solidFill>
                <a:latin typeface="VAGRundschriftDLig"/>
              </a:rPr>
              <a:t>At mid-2018, the UK human population was </a:t>
            </a:r>
            <a:r>
              <a:rPr lang="en-US" sz="2000" b="1" dirty="0">
                <a:solidFill>
                  <a:prstClr val="black"/>
                </a:solidFill>
                <a:latin typeface="VAGRundschriftDLig"/>
              </a:rPr>
              <a:t>66 million</a:t>
            </a:r>
            <a:r>
              <a:rPr lang="en-US" sz="2000" dirty="0">
                <a:solidFill>
                  <a:prstClr val="black"/>
                </a:solidFill>
                <a:latin typeface="VAGRundschriftDLig"/>
              </a:rPr>
              <a:t>.</a:t>
            </a:r>
            <a:endParaRPr lang="en-GB" sz="2000" dirty="0">
              <a:solidFill>
                <a:prstClr val="black"/>
              </a:solidFill>
              <a:latin typeface="VAGRundschriftDLig"/>
            </a:endParaRPr>
          </a:p>
        </p:txBody>
      </p:sp>
      <p:sp>
        <p:nvSpPr>
          <p:cNvPr id="8" name="TextBox 7">
            <a:extLst>
              <a:ext uri="{FF2B5EF4-FFF2-40B4-BE49-F238E27FC236}">
                <a16:creationId xmlns:a16="http://schemas.microsoft.com/office/drawing/2014/main" id="{B1CADFF8-0286-4533-92F9-5BF9304D004A}"/>
              </a:ext>
            </a:extLst>
          </p:cNvPr>
          <p:cNvSpPr txBox="1"/>
          <p:nvPr/>
        </p:nvSpPr>
        <p:spPr>
          <a:xfrm>
            <a:off x="4309108" y="4631636"/>
            <a:ext cx="4308121" cy="2031325"/>
          </a:xfrm>
          <a:prstGeom prst="rect">
            <a:avLst/>
          </a:prstGeom>
          <a:noFill/>
        </p:spPr>
        <p:txBody>
          <a:bodyPr wrap="square" lIns="91440" tIns="45720" rIns="91440" bIns="45720" rtlCol="0" anchor="t">
            <a:spAutoFit/>
          </a:bodyPr>
          <a:lstStyle/>
          <a:p>
            <a:r>
              <a:rPr lang="en-US" sz="1400" dirty="0">
                <a:solidFill>
                  <a:prstClr val="black"/>
                </a:solidFill>
                <a:latin typeface="VAGRundschriftDLig"/>
              </a:rPr>
              <a:t>Date sources used: </a:t>
            </a:r>
            <a:endParaRPr lang="en-US" sz="1400" dirty="0">
              <a:solidFill>
                <a:prstClr val="black"/>
              </a:solidFill>
              <a:latin typeface="VAGRundschriftDLig" panose="00000400000000000000" pitchFamily="50" charset="0"/>
            </a:endParaRPr>
          </a:p>
          <a:p>
            <a:pPr marL="171446" indent="-171446">
              <a:buFont typeface="Arial" panose="020B0604020202020204" pitchFamily="34" charset="0"/>
              <a:buChar char="•"/>
            </a:pPr>
            <a:r>
              <a:rPr lang="en-US" sz="1400" dirty="0">
                <a:solidFill>
                  <a:prstClr val="black"/>
                </a:solidFill>
                <a:latin typeface="VAGRundschriftDLig"/>
              </a:rPr>
              <a:t>RCVS Facts 2018</a:t>
            </a:r>
          </a:p>
          <a:p>
            <a:pPr marL="171446" indent="-171446">
              <a:buFont typeface="Arial" panose="020B0604020202020204" pitchFamily="34" charset="0"/>
              <a:buChar char="•"/>
            </a:pPr>
            <a:r>
              <a:rPr lang="en-US" sz="1400" dirty="0">
                <a:solidFill>
                  <a:prstClr val="black"/>
                </a:solidFill>
                <a:latin typeface="VAGRundschriftDLig"/>
              </a:rPr>
              <a:t>General Medical Council Data Explorer 2018</a:t>
            </a:r>
          </a:p>
          <a:p>
            <a:pPr marL="171446" indent="-171446">
              <a:buFont typeface="Arial" panose="020B0604020202020204" pitchFamily="34" charset="0"/>
              <a:buChar char="•"/>
            </a:pPr>
            <a:r>
              <a:rPr lang="en-US" sz="1400" dirty="0">
                <a:solidFill>
                  <a:prstClr val="black"/>
                </a:solidFill>
                <a:latin typeface="VAGRundschriftDLig"/>
              </a:rPr>
              <a:t>Pet Food Manufacturing Association, Pet Population Statistics 2018</a:t>
            </a:r>
          </a:p>
          <a:p>
            <a:pPr marL="171446" indent="-171446">
              <a:buFont typeface="Arial" panose="020B0604020202020204" pitchFamily="34" charset="0"/>
              <a:buChar char="•"/>
            </a:pPr>
            <a:r>
              <a:rPr lang="en-US" sz="1400" dirty="0">
                <a:solidFill>
                  <a:prstClr val="black"/>
                </a:solidFill>
                <a:latin typeface="VAGRundschriftDLig"/>
              </a:rPr>
              <a:t>Farming Statistics: Livestock populations at 1 December 2018, Defra</a:t>
            </a:r>
          </a:p>
          <a:p>
            <a:pPr marL="171446" indent="-171446">
              <a:buFont typeface="Arial" panose="020B0604020202020204" pitchFamily="34" charset="0"/>
              <a:buChar char="•"/>
            </a:pPr>
            <a:r>
              <a:rPr lang="en-US" sz="1400" dirty="0">
                <a:solidFill>
                  <a:prstClr val="black"/>
                </a:solidFill>
                <a:latin typeface="VAGRundschriftDLig"/>
              </a:rPr>
              <a:t>Statistical overview of the UK population: January 2021, ONS</a:t>
            </a:r>
            <a:endParaRPr lang="en-US" sz="1400" dirty="0">
              <a:solidFill>
                <a:prstClr val="black"/>
              </a:solidFill>
              <a:latin typeface="VAGRundschriftDLig" panose="00000400000000000000" pitchFamily="50" charset="0"/>
            </a:endParaRPr>
          </a:p>
        </p:txBody>
      </p:sp>
      <p:pic>
        <p:nvPicPr>
          <p:cNvPr id="9" name="Picture 8" descr="Logo, company name&#10;&#10;Description automatically generated">
            <a:extLst>
              <a:ext uri="{FF2B5EF4-FFF2-40B4-BE49-F238E27FC236}">
                <a16:creationId xmlns:a16="http://schemas.microsoft.com/office/drawing/2014/main" id="{AEFC8B21-7850-4E11-E03B-B0670A9B39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88780" y="5865800"/>
            <a:ext cx="2271947" cy="984120"/>
          </a:xfrm>
          <a:prstGeom prst="rect">
            <a:avLst/>
          </a:prstGeom>
        </p:spPr>
      </p:pic>
    </p:spTree>
    <p:extLst>
      <p:ext uri="{BB962C8B-B14F-4D97-AF65-F5344CB8AC3E}">
        <p14:creationId xmlns:p14="http://schemas.microsoft.com/office/powerpoint/2010/main" val="2352302275"/>
      </p:ext>
    </p:extLst>
  </p:cSld>
  <p:clrMapOvr>
    <a:masterClrMapping/>
  </p:clrMapOvr>
  <mc:AlternateContent xmlns:mc="http://schemas.openxmlformats.org/markup-compatibility/2006" xmlns:p14="http://schemas.microsoft.com/office/powerpoint/2010/main">
    <mc:Choice Requires="p14">
      <p:transition spd="slow" p14:dur="2000" advTm="37615"/>
    </mc:Choice>
    <mc:Fallback xmlns="">
      <p:transition spd="slow" advTm="37615"/>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655988" y="419823"/>
            <a:ext cx="4880737" cy="633927"/>
          </a:xfrm>
        </p:spPr>
        <p:txBody>
          <a:bodyPr vert="horz" lIns="91440" tIns="45720" rIns="91440" bIns="45720" rtlCol="0" anchor="b">
            <a:normAutofit/>
          </a:bodyPr>
          <a:lstStyle/>
          <a:p>
            <a:pPr algn="ctr"/>
            <a:r>
              <a:rPr lang="en-US" sz="3600" dirty="0">
                <a:solidFill>
                  <a:srgbClr val="0088B2"/>
                </a:solidFill>
                <a:latin typeface="VAGRundschriftDLig "/>
              </a:rPr>
              <a:t>Zoonotic Diseases</a:t>
            </a:r>
            <a:endParaRPr lang="en-GB" sz="3600" dirty="0">
              <a:latin typeface="VAGRundschriftDLig "/>
              <a:cs typeface="Calibri"/>
            </a:endParaRPr>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655984" y="1600200"/>
            <a:ext cx="4984256" cy="4628072"/>
          </a:xfrm>
        </p:spPr>
        <p:txBody>
          <a:bodyPr vert="horz" lIns="91440" tIns="45720" rIns="91440" bIns="45720" rtlCol="0" anchor="t">
            <a:normAutofit/>
          </a:bodyPr>
          <a:lstStyle/>
          <a:p>
            <a:pPr algn="ctr">
              <a:defRPr/>
            </a:pPr>
            <a:endParaRPr lang="en-US" sz="2800" dirty="0">
              <a:solidFill>
                <a:srgbClr val="000000"/>
              </a:solidFill>
              <a:latin typeface="VAGRundschriftDLig" panose="00000400000000000000" pitchFamily="50" charset="0"/>
            </a:endParaRPr>
          </a:p>
          <a:p>
            <a:pPr algn="ctr">
              <a:defRPr/>
            </a:pPr>
            <a:r>
              <a:rPr lang="en-GB" dirty="0">
                <a:solidFill>
                  <a:srgbClr val="000000"/>
                </a:solidFill>
                <a:latin typeface="VAGRundschriftD"/>
              </a:rPr>
              <a:t>Over 60% of all </a:t>
            </a:r>
            <a:r>
              <a:rPr lang="en-GB" u="sng" dirty="0">
                <a:solidFill>
                  <a:srgbClr val="000000"/>
                </a:solidFill>
                <a:latin typeface="VAGRundschriftD"/>
              </a:rPr>
              <a:t>known</a:t>
            </a:r>
            <a:r>
              <a:rPr lang="en-GB" dirty="0">
                <a:solidFill>
                  <a:srgbClr val="000000"/>
                </a:solidFill>
                <a:latin typeface="VAGRundschriftD"/>
              </a:rPr>
              <a:t> infectious diseases are shared between humans and animals</a:t>
            </a:r>
          </a:p>
          <a:p>
            <a:pPr algn="ctr">
              <a:defRPr/>
            </a:pPr>
            <a:endParaRPr lang="en-GB" sz="2800" dirty="0">
              <a:solidFill>
                <a:srgbClr val="000000">
                  <a:lumMod val="65000"/>
                  <a:lumOff val="35000"/>
                </a:srgbClr>
              </a:solidFill>
              <a:latin typeface="VAGRundschriftD" panose="00000500000000000000" pitchFamily="50" charset="0"/>
            </a:endParaRPr>
          </a:p>
          <a:p>
            <a:pPr algn="ctr">
              <a:defRPr/>
            </a:pPr>
            <a:r>
              <a:rPr lang="en-GB" b="0" i="1" dirty="0">
                <a:solidFill>
                  <a:schemeClr val="tx1"/>
                </a:solidFill>
                <a:latin typeface="VAGRundschriftD"/>
              </a:rPr>
              <a:t>World Health Organisation (WHO)</a:t>
            </a:r>
          </a:p>
          <a:p>
            <a:endParaRPr lang="en-GB" dirty="0"/>
          </a:p>
        </p:txBody>
      </p:sp>
      <p:pic>
        <p:nvPicPr>
          <p:cNvPr id="6" name="Picture 5">
            <a:extLst>
              <a:ext uri="{FF2B5EF4-FFF2-40B4-BE49-F238E27FC236}">
                <a16:creationId xmlns:a16="http://schemas.microsoft.com/office/drawing/2014/main" id="{F949BE04-90DD-2693-900F-330019DDDD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8492" y="0"/>
            <a:ext cx="5413513"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D3932404-1522-0126-F5A1-2D4DBA4B99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04" y="5790607"/>
            <a:ext cx="2271947" cy="984120"/>
          </a:xfrm>
          <a:prstGeom prst="rect">
            <a:avLst/>
          </a:prstGeom>
        </p:spPr>
      </p:pic>
    </p:spTree>
    <p:extLst>
      <p:ext uri="{BB962C8B-B14F-4D97-AF65-F5344CB8AC3E}">
        <p14:creationId xmlns:p14="http://schemas.microsoft.com/office/powerpoint/2010/main" val="1708030366"/>
      </p:ext>
    </p:extLst>
  </p:cSld>
  <p:clrMapOvr>
    <a:masterClrMapping/>
  </p:clrMapOvr>
  <mc:AlternateContent xmlns:mc="http://schemas.openxmlformats.org/markup-compatibility/2006" xmlns:p14="http://schemas.microsoft.com/office/powerpoint/2010/main">
    <mc:Choice Requires="p14">
      <p:transition spd="slow" p14:dur="2000" advTm="18361"/>
    </mc:Choice>
    <mc:Fallback xmlns="">
      <p:transition spd="slow" advTm="1836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1726585" y="419823"/>
            <a:ext cx="9084855" cy="621796"/>
          </a:xfrm>
        </p:spPr>
        <p:txBody>
          <a:bodyPr vert="horz" lIns="91440" tIns="45720" rIns="91440" bIns="45720" rtlCol="0" anchor="b">
            <a:normAutofit/>
          </a:bodyPr>
          <a:lstStyle/>
          <a:p>
            <a:pPr algn="ctr"/>
            <a:r>
              <a:rPr lang="en-US" sz="3600" dirty="0">
                <a:solidFill>
                  <a:srgbClr val="007FA3"/>
                </a:solidFill>
                <a:latin typeface="VAGRundschriftDLig "/>
              </a:rPr>
              <a:t>Zoonotic Diseases</a:t>
            </a:r>
            <a:endParaRPr lang="en-US" sz="3600" dirty="0">
              <a:solidFill>
                <a:srgbClr val="007FA3"/>
              </a:solidFill>
            </a:endParaRPr>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1703150" y="1417030"/>
            <a:ext cx="4172813" cy="4278703"/>
          </a:xfrm>
        </p:spPr>
        <p:txBody>
          <a:bodyPr vert="horz" lIns="91440" tIns="45720" rIns="91440" bIns="45720" rtlCol="0" anchor="t">
            <a:normAutofit lnSpcReduction="10000"/>
          </a:bodyPr>
          <a:lstStyle/>
          <a:p>
            <a:pPr lvl="1" algn="l">
              <a:lnSpc>
                <a:spcPct val="100000"/>
              </a:lnSpc>
              <a:spcBef>
                <a:spcPts val="0"/>
              </a:spcBef>
              <a:buFont typeface="Arial" pitchFamily="34" charset="0"/>
              <a:buChar char="•"/>
              <a:defRPr/>
            </a:pPr>
            <a:r>
              <a:rPr lang="en-GB" sz="2800" dirty="0">
                <a:latin typeface="VAGRundschriftD"/>
              </a:rPr>
              <a:t> Rabies</a:t>
            </a:r>
          </a:p>
          <a:p>
            <a:pPr lvl="1" algn="l">
              <a:lnSpc>
                <a:spcPct val="100000"/>
              </a:lnSpc>
              <a:spcBef>
                <a:spcPts val="0"/>
              </a:spcBef>
              <a:buFont typeface="Arial" pitchFamily="34" charset="0"/>
              <a:buChar char="•"/>
              <a:defRPr/>
            </a:pPr>
            <a:r>
              <a:rPr lang="en-GB" sz="2800" dirty="0">
                <a:latin typeface="VAGRundschriftD"/>
              </a:rPr>
              <a:t> Ringworm</a:t>
            </a:r>
          </a:p>
          <a:p>
            <a:pPr lvl="1" algn="l">
              <a:lnSpc>
                <a:spcPct val="100000"/>
              </a:lnSpc>
              <a:spcBef>
                <a:spcPts val="0"/>
              </a:spcBef>
              <a:buFont typeface="Arial" pitchFamily="34" charset="0"/>
              <a:buChar char="•"/>
              <a:defRPr/>
            </a:pPr>
            <a:r>
              <a:rPr lang="en-GB" sz="2800" dirty="0">
                <a:latin typeface="VAGRundschriftD"/>
              </a:rPr>
              <a:t> Various strains of Flu   (Avian, Swine)</a:t>
            </a:r>
          </a:p>
          <a:p>
            <a:pPr lvl="1" algn="l">
              <a:lnSpc>
                <a:spcPct val="100000"/>
              </a:lnSpc>
              <a:spcBef>
                <a:spcPts val="0"/>
              </a:spcBef>
              <a:defRPr/>
            </a:pPr>
            <a:endParaRPr lang="en-GB" sz="2800" i="1" dirty="0">
              <a:solidFill>
                <a:schemeClr val="tx1">
                  <a:lumMod val="75000"/>
                  <a:lumOff val="25000"/>
                </a:schemeClr>
              </a:solidFill>
              <a:latin typeface="VAGRundschriftD" pitchFamily="50" charset="0"/>
            </a:endParaRPr>
          </a:p>
          <a:p>
            <a:pPr lvl="1" algn="l">
              <a:lnSpc>
                <a:spcPct val="100000"/>
              </a:lnSpc>
              <a:spcBef>
                <a:spcPts val="0"/>
              </a:spcBef>
              <a:defRPr/>
            </a:pPr>
            <a:endParaRPr lang="en-GB" sz="2800" i="1" dirty="0">
              <a:solidFill>
                <a:schemeClr val="tx1">
                  <a:lumMod val="75000"/>
                  <a:lumOff val="25000"/>
                </a:schemeClr>
              </a:solidFill>
              <a:latin typeface="VAGRundschriftD" pitchFamily="50" charset="0"/>
            </a:endParaRPr>
          </a:p>
          <a:p>
            <a:pPr lvl="1" algn="l">
              <a:lnSpc>
                <a:spcPct val="100000"/>
              </a:lnSpc>
              <a:spcBef>
                <a:spcPts val="0"/>
              </a:spcBef>
              <a:buFont typeface="Arial" pitchFamily="34" charset="0"/>
              <a:buChar char="•"/>
              <a:defRPr/>
            </a:pPr>
            <a:r>
              <a:rPr lang="en-GB" sz="2800" dirty="0">
                <a:solidFill>
                  <a:srgbClr val="C00000"/>
                </a:solidFill>
                <a:latin typeface="VAGRundschriftD"/>
              </a:rPr>
              <a:t> MRSA</a:t>
            </a:r>
          </a:p>
          <a:p>
            <a:pPr lvl="1" algn="l">
              <a:lnSpc>
                <a:spcPct val="100000"/>
              </a:lnSpc>
              <a:spcBef>
                <a:spcPts val="0"/>
              </a:spcBef>
              <a:buFont typeface="Arial" pitchFamily="34" charset="0"/>
              <a:buChar char="•"/>
              <a:defRPr/>
            </a:pPr>
            <a:r>
              <a:rPr lang="en-GB" sz="2800" dirty="0">
                <a:solidFill>
                  <a:srgbClr val="C00000"/>
                </a:solidFill>
                <a:latin typeface="VAGRundschriftD"/>
              </a:rPr>
              <a:t> Campylobacter</a:t>
            </a:r>
          </a:p>
          <a:p>
            <a:pPr lvl="1" algn="l">
              <a:lnSpc>
                <a:spcPct val="100000"/>
              </a:lnSpc>
              <a:spcBef>
                <a:spcPts val="0"/>
              </a:spcBef>
              <a:buFont typeface="Arial" pitchFamily="34" charset="0"/>
              <a:buChar char="•"/>
              <a:defRPr/>
            </a:pPr>
            <a:r>
              <a:rPr lang="en-GB" sz="2800" dirty="0">
                <a:solidFill>
                  <a:srgbClr val="C00000"/>
                </a:solidFill>
                <a:latin typeface="VAGRundschriftD"/>
              </a:rPr>
              <a:t> Salmonella</a:t>
            </a:r>
          </a:p>
          <a:p>
            <a:pPr lvl="1" algn="l">
              <a:lnSpc>
                <a:spcPct val="100000"/>
              </a:lnSpc>
              <a:spcBef>
                <a:spcPts val="0"/>
              </a:spcBef>
              <a:buFont typeface="Arial" pitchFamily="34" charset="0"/>
              <a:buChar char="•"/>
              <a:defRPr/>
            </a:pPr>
            <a:r>
              <a:rPr lang="en-GB" sz="2800" dirty="0">
                <a:solidFill>
                  <a:srgbClr val="C00000"/>
                </a:solidFill>
                <a:latin typeface="VAGRundschriftD"/>
              </a:rPr>
              <a:t> E. coli</a:t>
            </a:r>
          </a:p>
          <a:p>
            <a:endParaRPr lang="en-GB" dirty="0"/>
          </a:p>
        </p:txBody>
      </p:sp>
      <p:sp>
        <p:nvSpPr>
          <p:cNvPr id="4" name="TextBox 3">
            <a:extLst>
              <a:ext uri="{FF2B5EF4-FFF2-40B4-BE49-F238E27FC236}">
                <a16:creationId xmlns:a16="http://schemas.microsoft.com/office/drawing/2014/main" id="{C82D5BA8-8B10-10A7-6932-092DC3A8EAFF}"/>
              </a:ext>
            </a:extLst>
          </p:cNvPr>
          <p:cNvSpPr txBox="1"/>
          <p:nvPr/>
        </p:nvSpPr>
        <p:spPr>
          <a:xfrm>
            <a:off x="7004373" y="1417029"/>
            <a:ext cx="3209027" cy="3108543"/>
          </a:xfrm>
          <a:prstGeom prst="rect">
            <a:avLst/>
          </a:prstGeom>
          <a:noFill/>
        </p:spPr>
        <p:txBody>
          <a:bodyPr wrap="square" lIns="91440" tIns="45720" rIns="91440" bIns="45720" rtlCol="0" anchor="t">
            <a:spAutoFit/>
          </a:bodyPr>
          <a:lstStyle/>
          <a:p>
            <a:pPr marL="342891" indent="-342891">
              <a:buFont typeface="Arial" panose="020B0604020202020204" pitchFamily="34" charset="0"/>
              <a:buChar char="•"/>
              <a:defRPr/>
            </a:pPr>
            <a:r>
              <a:rPr lang="en-GB" sz="2800" dirty="0">
                <a:solidFill>
                  <a:prstClr val="black"/>
                </a:solidFill>
                <a:latin typeface="VAGRundschriftD"/>
              </a:rPr>
              <a:t>Various strains of  Tuberculosis </a:t>
            </a:r>
            <a:endParaRPr lang="en-GB" sz="2800" dirty="0">
              <a:solidFill>
                <a:prstClr val="black"/>
              </a:solidFill>
              <a:latin typeface="VAGRundschriftD" pitchFamily="50" charset="0"/>
            </a:endParaRPr>
          </a:p>
          <a:p>
            <a:pPr marL="342891" indent="-342891">
              <a:buFont typeface="Arial" panose="020B0604020202020204" pitchFamily="34" charset="0"/>
              <a:buChar char="•"/>
              <a:defRPr/>
            </a:pPr>
            <a:r>
              <a:rPr lang="en-GB" sz="2800" dirty="0">
                <a:solidFill>
                  <a:prstClr val="black"/>
                </a:solidFill>
                <a:latin typeface="VAGRundschriftD"/>
              </a:rPr>
              <a:t>Leptospirosis</a:t>
            </a:r>
          </a:p>
          <a:p>
            <a:pPr marL="342891" indent="-342891">
              <a:buFont typeface="Arial" panose="020B0604020202020204" pitchFamily="34" charset="0"/>
              <a:buChar char="•"/>
              <a:defRPr/>
            </a:pPr>
            <a:r>
              <a:rPr lang="en-GB" sz="2800" dirty="0">
                <a:solidFill>
                  <a:prstClr val="black"/>
                </a:solidFill>
                <a:latin typeface="VAGRundschriftD"/>
              </a:rPr>
              <a:t>Lyme Disease</a:t>
            </a:r>
          </a:p>
          <a:p>
            <a:pPr marL="342891" indent="-342891">
              <a:buFont typeface="Arial" panose="020B0604020202020204" pitchFamily="34" charset="0"/>
              <a:buChar char="•"/>
              <a:defRPr/>
            </a:pPr>
            <a:endParaRPr lang="en-GB" sz="2800" dirty="0">
              <a:solidFill>
                <a:prstClr val="black">
                  <a:lumMod val="75000"/>
                  <a:lumOff val="25000"/>
                </a:prstClr>
              </a:solidFill>
              <a:latin typeface="VAGRundschriftD" pitchFamily="50" charset="0"/>
            </a:endParaRPr>
          </a:p>
          <a:p>
            <a:pPr marL="342891" indent="-342891">
              <a:buFont typeface="Arial" panose="020B0604020202020204" pitchFamily="34" charset="0"/>
              <a:buChar char="•"/>
              <a:defRPr/>
            </a:pPr>
            <a:endParaRPr lang="en-GB" sz="2800" dirty="0">
              <a:solidFill>
                <a:prstClr val="black">
                  <a:lumMod val="75000"/>
                  <a:lumOff val="25000"/>
                </a:prstClr>
              </a:solidFill>
              <a:latin typeface="VAGRundschriftD" pitchFamily="50" charset="0"/>
            </a:endParaRPr>
          </a:p>
          <a:p>
            <a:pPr marL="342891" indent="-342891">
              <a:buFont typeface="Arial" panose="020B0604020202020204" pitchFamily="34" charset="0"/>
              <a:buChar char="•"/>
              <a:defRPr/>
            </a:pPr>
            <a:r>
              <a:rPr lang="en-GB" sz="2800" dirty="0">
                <a:solidFill>
                  <a:srgbClr val="00B050"/>
                </a:solidFill>
                <a:latin typeface="VAGRundschriftD"/>
              </a:rPr>
              <a:t>Giardia</a:t>
            </a:r>
          </a:p>
        </p:txBody>
      </p:sp>
      <p:pic>
        <p:nvPicPr>
          <p:cNvPr id="7" name="Picture 6" descr="Logo, company name&#10;&#10;Description automatically generated">
            <a:extLst>
              <a:ext uri="{FF2B5EF4-FFF2-40B4-BE49-F238E27FC236}">
                <a16:creationId xmlns:a16="http://schemas.microsoft.com/office/drawing/2014/main" id="{C7C885DB-A1C0-1F2D-5F15-81EB7C7DD1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08658" y="5771818"/>
            <a:ext cx="2271947" cy="984120"/>
          </a:xfrm>
          <a:prstGeom prst="rect">
            <a:avLst/>
          </a:prstGeom>
        </p:spPr>
      </p:pic>
    </p:spTree>
    <p:extLst>
      <p:ext uri="{BB962C8B-B14F-4D97-AF65-F5344CB8AC3E}">
        <p14:creationId xmlns:p14="http://schemas.microsoft.com/office/powerpoint/2010/main" val="1114772466"/>
      </p:ext>
    </p:extLst>
  </p:cSld>
  <p:clrMapOvr>
    <a:masterClrMapping/>
  </p:clrMapOvr>
  <mc:AlternateContent xmlns:mc="http://schemas.openxmlformats.org/markup-compatibility/2006" xmlns:p14="http://schemas.microsoft.com/office/powerpoint/2010/main">
    <mc:Choice Requires="p14">
      <p:transition spd="slow" p14:dur="2000" advTm="72348"/>
    </mc:Choice>
    <mc:Fallback xmlns="">
      <p:transition spd="slow" advTm="72348"/>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5844209" y="934282"/>
            <a:ext cx="5208107" cy="824948"/>
          </a:xfrm>
        </p:spPr>
        <p:txBody>
          <a:bodyPr vert="horz" lIns="91440" tIns="45720" rIns="91440" bIns="45720" rtlCol="0" anchor="ctr">
            <a:normAutofit/>
          </a:bodyPr>
          <a:lstStyle/>
          <a:p>
            <a:r>
              <a:rPr lang="en-US" sz="3600" dirty="0">
                <a:solidFill>
                  <a:srgbClr val="0088B2"/>
                </a:solidFill>
                <a:latin typeface="VAGRundschriftDLig "/>
              </a:rPr>
              <a:t>Zoonotic Diseases</a:t>
            </a:r>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6092136" y="2256081"/>
            <a:ext cx="3654497" cy="2045859"/>
          </a:xfrm>
        </p:spPr>
        <p:txBody>
          <a:bodyPr/>
          <a:lstStyle/>
          <a:p>
            <a:pPr defTabSz="429757">
              <a:spcBef>
                <a:spcPts val="471"/>
              </a:spcBef>
              <a:defRPr/>
            </a:pPr>
            <a:endParaRPr lang="en-US" sz="1316">
              <a:solidFill>
                <a:srgbClr val="000000"/>
              </a:solidFill>
              <a:latin typeface="VAGRundschriftDLig" panose="00000400000000000000" pitchFamily="50" charset="0"/>
            </a:endParaRPr>
          </a:p>
          <a:p>
            <a:endParaRPr lang="en-GB"/>
          </a:p>
        </p:txBody>
      </p:sp>
      <p:sp>
        <p:nvSpPr>
          <p:cNvPr id="9" name="TextBox 8">
            <a:extLst>
              <a:ext uri="{FF2B5EF4-FFF2-40B4-BE49-F238E27FC236}">
                <a16:creationId xmlns:a16="http://schemas.microsoft.com/office/drawing/2014/main" id="{5807FEA6-68BF-02C4-D468-E071B561780F}"/>
              </a:ext>
            </a:extLst>
          </p:cNvPr>
          <p:cNvSpPr txBox="1"/>
          <p:nvPr/>
        </p:nvSpPr>
        <p:spPr>
          <a:xfrm>
            <a:off x="6449609" y="2279849"/>
            <a:ext cx="4043287" cy="1975926"/>
          </a:xfrm>
          <a:prstGeom prst="rect">
            <a:avLst/>
          </a:prstGeom>
          <a:noFill/>
        </p:spPr>
        <p:txBody>
          <a:bodyPr wrap="square" lIns="91440" tIns="45720" rIns="91440" bIns="45720" anchor="t">
            <a:spAutoFit/>
          </a:bodyPr>
          <a:lstStyle/>
          <a:p>
            <a:pPr algn="ctr" defTabSz="429757">
              <a:spcBef>
                <a:spcPct val="20000"/>
              </a:spcBef>
              <a:defRPr/>
            </a:pPr>
            <a:r>
              <a:rPr lang="en-US" sz="2400" dirty="0">
                <a:latin typeface="VAGRundschriftD"/>
              </a:rPr>
              <a:t>75% of all </a:t>
            </a:r>
            <a:r>
              <a:rPr lang="en-US" sz="2400" u="sng" dirty="0">
                <a:latin typeface="VAGRundschriftD"/>
              </a:rPr>
              <a:t>emerging</a:t>
            </a:r>
            <a:r>
              <a:rPr lang="en-US" sz="2400" dirty="0">
                <a:latin typeface="VAGRundschriftD"/>
              </a:rPr>
              <a:t> infectious diseases are shared between humans and animals.</a:t>
            </a:r>
          </a:p>
          <a:p>
            <a:pPr algn="ctr" defTabSz="429757">
              <a:spcBef>
                <a:spcPct val="20000"/>
              </a:spcBef>
              <a:defRPr/>
            </a:pPr>
            <a:endParaRPr lang="en-US" sz="2400" dirty="0">
              <a:latin typeface="VAGRundschriftD" panose="00000500000000000000" pitchFamily="50" charset="0"/>
            </a:endParaRPr>
          </a:p>
          <a:p>
            <a:pPr algn="ctr" defTabSz="429757">
              <a:spcBef>
                <a:spcPct val="20000"/>
              </a:spcBef>
              <a:defRPr/>
            </a:pPr>
            <a:r>
              <a:rPr lang="en-US" i="1" dirty="0">
                <a:latin typeface="VAGRundschriftD"/>
              </a:rPr>
              <a:t>UN report</a:t>
            </a:r>
            <a:endParaRPr lang="en-GB" i="1" dirty="0">
              <a:latin typeface="VAGRundschriftD"/>
            </a:endParaRPr>
          </a:p>
        </p:txBody>
      </p:sp>
      <p:pic>
        <p:nvPicPr>
          <p:cNvPr id="6" name="Picture 5" descr="Angled shot of pen on a graph">
            <a:extLst>
              <a:ext uri="{FF2B5EF4-FFF2-40B4-BE49-F238E27FC236}">
                <a16:creationId xmlns:a16="http://schemas.microsoft.com/office/drawing/2014/main" id="{6420361B-6384-601D-1247-6F36F0F77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383" y="665921"/>
            <a:ext cx="4442792" cy="5257800"/>
          </a:xfrm>
          <a:prstGeom prst="rect">
            <a:avLst/>
          </a:prstGeom>
        </p:spPr>
      </p:pic>
      <p:pic>
        <p:nvPicPr>
          <p:cNvPr id="7" name="Picture 6">
            <a:extLst>
              <a:ext uri="{FF2B5EF4-FFF2-40B4-BE49-F238E27FC236}">
                <a16:creationId xmlns:a16="http://schemas.microsoft.com/office/drawing/2014/main" id="{C959CD72-4E4E-F59C-FA21-0FFDD2A2A1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9172" y="5810730"/>
            <a:ext cx="2274005" cy="987639"/>
          </a:xfrm>
          <a:prstGeom prst="rect">
            <a:avLst/>
          </a:prstGeom>
        </p:spPr>
      </p:pic>
    </p:spTree>
    <p:extLst>
      <p:ext uri="{BB962C8B-B14F-4D97-AF65-F5344CB8AC3E}">
        <p14:creationId xmlns:p14="http://schemas.microsoft.com/office/powerpoint/2010/main" val="4238517088"/>
      </p:ext>
    </p:extLst>
  </p:cSld>
  <p:clrMapOvr>
    <a:masterClrMapping/>
  </p:clrMapOvr>
  <mc:AlternateContent xmlns:mc="http://schemas.openxmlformats.org/markup-compatibility/2006" xmlns:p14="http://schemas.microsoft.com/office/powerpoint/2010/main">
    <mc:Choice Requires="p14">
      <p:transition spd="slow" p14:dur="2000" advTm="16829"/>
    </mc:Choice>
    <mc:Fallback xmlns="">
      <p:transition spd="slow" advTm="16829"/>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9A92095-2777-4467-BBB4-2DA5F187AD10}"/>
              </a:ext>
            </a:extLst>
          </p:cNvPr>
          <p:cNvSpPr>
            <a:spLocks noGrp="1"/>
          </p:cNvSpPr>
          <p:nvPr>
            <p:ph type="title"/>
          </p:nvPr>
        </p:nvSpPr>
        <p:spPr>
          <a:xfrm>
            <a:off x="1295743" y="2146852"/>
            <a:ext cx="3559965" cy="2254168"/>
          </a:xfrm>
        </p:spPr>
        <p:txBody>
          <a:bodyPr vert="horz" lIns="91440" tIns="45720" rIns="91440" bIns="45720" rtlCol="0" anchor="ctr">
            <a:normAutofit/>
          </a:bodyPr>
          <a:lstStyle/>
          <a:p>
            <a:pPr algn="ctr"/>
            <a:r>
              <a:rPr lang="en-US" sz="3600" b="1" dirty="0">
                <a:solidFill>
                  <a:srgbClr val="0084A1"/>
                </a:solidFill>
                <a:latin typeface="VAGRundschriftD"/>
              </a:rPr>
              <a:t>I CARE – our charitable activities</a:t>
            </a:r>
            <a:r>
              <a:rPr lang="en-US" sz="3600" b="1" dirty="0">
                <a:solidFill>
                  <a:schemeClr val="tx1">
                    <a:lumMod val="75000"/>
                    <a:lumOff val="25000"/>
                  </a:schemeClr>
                </a:solidFill>
                <a:latin typeface="VAGRundschriftD"/>
              </a:rPr>
              <a:t> </a:t>
            </a:r>
            <a:endParaRPr lang="en-US" sz="3600" b="1" dirty="0">
              <a:solidFill>
                <a:schemeClr val="tx1">
                  <a:lumMod val="75000"/>
                  <a:lumOff val="25000"/>
                </a:schemeClr>
              </a:solidFill>
              <a:latin typeface="VAGRundschriftD"/>
              <a:cs typeface="Calibri Light" panose="020F0302020204030204"/>
            </a:endParaRPr>
          </a:p>
        </p:txBody>
      </p:sp>
      <p:graphicFrame>
        <p:nvGraphicFramePr>
          <p:cNvPr id="13" name="TextBox 3">
            <a:extLst>
              <a:ext uri="{FF2B5EF4-FFF2-40B4-BE49-F238E27FC236}">
                <a16:creationId xmlns:a16="http://schemas.microsoft.com/office/drawing/2014/main" id="{EF940910-5BF6-0F6C-5381-D416B708D9B0}"/>
              </a:ext>
            </a:extLst>
          </p:cNvPr>
          <p:cNvGraphicFramePr/>
          <p:nvPr>
            <p:extLst>
              <p:ext uri="{D42A27DB-BD31-4B8C-83A1-F6EECF244321}">
                <p14:modId xmlns:p14="http://schemas.microsoft.com/office/powerpoint/2010/main" val="2305252489"/>
              </p:ext>
            </p:extLst>
          </p:nvPr>
        </p:nvGraphicFramePr>
        <p:xfrm>
          <a:off x="5293684" y="457205"/>
          <a:ext cx="5321307" cy="6202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Logo, company name&#10;&#10;Description automatically generated">
            <a:extLst>
              <a:ext uri="{FF2B5EF4-FFF2-40B4-BE49-F238E27FC236}">
                <a16:creationId xmlns:a16="http://schemas.microsoft.com/office/drawing/2014/main" id="{E4F2DF1E-C343-DCFC-6820-1D878C9370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 y="5788663"/>
            <a:ext cx="2271947" cy="984120"/>
          </a:xfrm>
          <a:prstGeom prst="rect">
            <a:avLst/>
          </a:prstGeom>
        </p:spPr>
      </p:pic>
    </p:spTree>
    <p:extLst>
      <p:ext uri="{BB962C8B-B14F-4D97-AF65-F5344CB8AC3E}">
        <p14:creationId xmlns:p14="http://schemas.microsoft.com/office/powerpoint/2010/main" val="1866940622"/>
      </p:ext>
    </p:extLst>
  </p:cSld>
  <p:clrMapOvr>
    <a:masterClrMapping/>
  </p:clrMapOvr>
  <mc:AlternateContent xmlns:mc="http://schemas.openxmlformats.org/markup-compatibility/2006" xmlns:p14="http://schemas.microsoft.com/office/powerpoint/2010/main">
    <mc:Choice Requires="p14">
      <p:transition spd="slow" p14:dur="2000" advTm="20220"/>
    </mc:Choice>
    <mc:Fallback xmlns="">
      <p:transition spd="slow" advTm="2022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755378" y="3856384"/>
            <a:ext cx="3602404" cy="983973"/>
          </a:xfrm>
        </p:spPr>
        <p:txBody>
          <a:bodyPr vert="horz" lIns="91440" tIns="45720" rIns="91440" bIns="45720" rtlCol="0" anchor="b">
            <a:normAutofit/>
          </a:bodyPr>
          <a:lstStyle/>
          <a:p>
            <a:pPr algn="ctr"/>
            <a:r>
              <a:rPr lang="en-GB" sz="3600" dirty="0">
                <a:solidFill>
                  <a:srgbClr val="007FA3"/>
                </a:solidFill>
                <a:latin typeface="VAGRundschriftD" panose="00000500000000000000"/>
                <a:cs typeface="Calibri"/>
              </a:rPr>
              <a:t>Influence</a:t>
            </a:r>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2356453" y="1949573"/>
            <a:ext cx="7643004" cy="4278703"/>
          </a:xfrm>
        </p:spPr>
        <p:txBody>
          <a:bodyPr/>
          <a:lstStyle/>
          <a:p>
            <a:pPr algn="ctr">
              <a:defRPr/>
            </a:pPr>
            <a:endParaRPr lang="en-US" sz="2800" dirty="0">
              <a:solidFill>
                <a:srgbClr val="000000"/>
              </a:solidFill>
              <a:latin typeface="VAGRundschriftDLig" panose="00000400000000000000" pitchFamily="50" charset="0"/>
            </a:endParaRPr>
          </a:p>
          <a:p>
            <a:endParaRPr lang="en-GB" dirty="0"/>
          </a:p>
        </p:txBody>
      </p:sp>
      <p:sp>
        <p:nvSpPr>
          <p:cNvPr id="9" name="TextBox 8">
            <a:extLst>
              <a:ext uri="{FF2B5EF4-FFF2-40B4-BE49-F238E27FC236}">
                <a16:creationId xmlns:a16="http://schemas.microsoft.com/office/drawing/2014/main" id="{5807FEA6-68BF-02C4-D468-E071B561780F}"/>
              </a:ext>
            </a:extLst>
          </p:cNvPr>
          <p:cNvSpPr txBox="1"/>
          <p:nvPr/>
        </p:nvSpPr>
        <p:spPr>
          <a:xfrm>
            <a:off x="4725838" y="3224162"/>
            <a:ext cx="6992397" cy="2585323"/>
          </a:xfrm>
          <a:prstGeom prst="rect">
            <a:avLst/>
          </a:prstGeom>
          <a:noFill/>
        </p:spPr>
        <p:txBody>
          <a:bodyPr wrap="square" lIns="91440" tIns="45720" rIns="91440" bIns="45720" anchor="t">
            <a:spAutoFit/>
          </a:bodyPr>
          <a:lstStyle/>
          <a:p>
            <a:pPr>
              <a:lnSpc>
                <a:spcPct val="90000"/>
              </a:lnSpc>
              <a:defRPr/>
            </a:pPr>
            <a:r>
              <a:rPr lang="en-GB" sz="2000" dirty="0">
                <a:latin typeface="VAGRundschriftDLig "/>
              </a:rPr>
              <a:t>We work at all levels to influence people, driving positive change for humans and animals – informing people of the benefits of a One Medicine approach.</a:t>
            </a:r>
          </a:p>
          <a:p>
            <a:pPr>
              <a:lnSpc>
                <a:spcPct val="90000"/>
              </a:lnSpc>
              <a:defRPr/>
            </a:pPr>
            <a:endParaRPr lang="en-GB" sz="2000" dirty="0">
              <a:latin typeface="VAGRundschriftDLig "/>
            </a:endParaRPr>
          </a:p>
          <a:p>
            <a:pPr marL="342891" indent="-342891">
              <a:lnSpc>
                <a:spcPct val="90000"/>
              </a:lnSpc>
              <a:buFont typeface="Arial" panose="020B0604020202020204" pitchFamily="34" charset="0"/>
              <a:buChar char="•"/>
              <a:defRPr/>
            </a:pPr>
            <a:r>
              <a:rPr lang="en-GB" sz="2000" dirty="0">
                <a:latin typeface="VAGRundschriftDLig "/>
              </a:rPr>
              <a:t>Legislators</a:t>
            </a:r>
          </a:p>
          <a:p>
            <a:pPr marL="342891" indent="-342891">
              <a:lnSpc>
                <a:spcPct val="90000"/>
              </a:lnSpc>
              <a:buFont typeface="Arial" panose="020B0604020202020204" pitchFamily="34" charset="0"/>
              <a:buChar char="•"/>
              <a:defRPr/>
            </a:pPr>
            <a:endParaRPr lang="en-GB" sz="2000" dirty="0">
              <a:latin typeface="VAGRundschriftDLig "/>
            </a:endParaRPr>
          </a:p>
          <a:p>
            <a:pPr marL="342891" indent="-342891">
              <a:lnSpc>
                <a:spcPct val="90000"/>
              </a:lnSpc>
              <a:buFont typeface="Arial" panose="020B0604020202020204" pitchFamily="34" charset="0"/>
              <a:buChar char="•"/>
              <a:defRPr/>
            </a:pPr>
            <a:r>
              <a:rPr lang="en-GB" sz="2000" dirty="0">
                <a:latin typeface="VAGRundschriftDLig "/>
              </a:rPr>
              <a:t>Public opinion</a:t>
            </a:r>
          </a:p>
          <a:p>
            <a:pPr marL="342891" indent="-342891">
              <a:lnSpc>
                <a:spcPct val="90000"/>
              </a:lnSpc>
              <a:buFont typeface="Arial" panose="020B0604020202020204" pitchFamily="34" charset="0"/>
              <a:buChar char="•"/>
              <a:defRPr/>
            </a:pPr>
            <a:endParaRPr lang="en-GB" sz="2000" dirty="0">
              <a:latin typeface="VAGRundschriftDLig "/>
            </a:endParaRPr>
          </a:p>
          <a:p>
            <a:pPr marL="342891" indent="-342891">
              <a:lnSpc>
                <a:spcPct val="90000"/>
              </a:lnSpc>
              <a:buFont typeface="Arial" panose="020B0604020202020204" pitchFamily="34" charset="0"/>
              <a:buChar char="•"/>
              <a:defRPr/>
            </a:pPr>
            <a:r>
              <a:rPr lang="en-GB" sz="2000" dirty="0">
                <a:latin typeface="VAGRundschriftDLig "/>
              </a:rPr>
              <a:t>Policy makers</a:t>
            </a:r>
          </a:p>
        </p:txBody>
      </p:sp>
      <p:pic>
        <p:nvPicPr>
          <p:cNvPr id="5" name="Picture 4" descr="A picture containing stationary&#10;&#10;Description automatically generated">
            <a:extLst>
              <a:ext uri="{FF2B5EF4-FFF2-40B4-BE49-F238E27FC236}">
                <a16:creationId xmlns:a16="http://schemas.microsoft.com/office/drawing/2014/main" id="{EAE4BD1B-1E4A-E23D-82D9-94076EF7DE85}"/>
              </a:ext>
            </a:extLst>
          </p:cNvPr>
          <p:cNvPicPr>
            <a:picLocks noChangeAspect="1"/>
          </p:cNvPicPr>
          <p:nvPr/>
        </p:nvPicPr>
        <p:blipFill>
          <a:blip r:embed="rId3"/>
          <a:stretch>
            <a:fillRect/>
          </a:stretch>
        </p:blipFill>
        <p:spPr>
          <a:xfrm>
            <a:off x="357809" y="5"/>
            <a:ext cx="11360427" cy="3082505"/>
          </a:xfrm>
          <a:prstGeom prst="rect">
            <a:avLst/>
          </a:prstGeom>
        </p:spPr>
      </p:pic>
      <p:pic>
        <p:nvPicPr>
          <p:cNvPr id="7" name="Picture 6" descr="Logo, company name&#10;&#10;Description automatically generated">
            <a:extLst>
              <a:ext uri="{FF2B5EF4-FFF2-40B4-BE49-F238E27FC236}">
                <a16:creationId xmlns:a16="http://schemas.microsoft.com/office/drawing/2014/main" id="{0186E4BD-8411-21F1-6866-5A34A94CEB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26147" y="5807107"/>
            <a:ext cx="2271947" cy="984120"/>
          </a:xfrm>
          <a:prstGeom prst="rect">
            <a:avLst/>
          </a:prstGeom>
        </p:spPr>
      </p:pic>
    </p:spTree>
    <p:extLst>
      <p:ext uri="{BB962C8B-B14F-4D97-AF65-F5344CB8AC3E}">
        <p14:creationId xmlns:p14="http://schemas.microsoft.com/office/powerpoint/2010/main" val="2176821966"/>
      </p:ext>
    </p:extLst>
  </p:cSld>
  <p:clrMapOvr>
    <a:masterClrMapping/>
  </p:clrMapOvr>
  <mc:AlternateContent xmlns:mc="http://schemas.openxmlformats.org/markup-compatibility/2006" xmlns:p14="http://schemas.microsoft.com/office/powerpoint/2010/main">
    <mc:Choice Requires="p14">
      <p:transition spd="slow" p14:dur="2000" advTm="37207"/>
    </mc:Choice>
    <mc:Fallback xmlns="">
      <p:transition spd="slow" advTm="37207"/>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249"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1796797" y="457200"/>
            <a:ext cx="8595931" cy="1188720"/>
          </a:xfrm>
        </p:spPr>
        <p:txBody>
          <a:bodyPr vert="horz" lIns="91440" tIns="45720" rIns="91440" bIns="45720" rtlCol="0" anchor="ctr">
            <a:normAutofit/>
          </a:bodyPr>
          <a:lstStyle/>
          <a:p>
            <a:pPr algn="ctr"/>
            <a:r>
              <a:rPr lang="en-US" sz="3600" dirty="0">
                <a:latin typeface="VAGRundschriftD"/>
              </a:rPr>
              <a:t>Collaboration</a:t>
            </a:r>
            <a:endParaRPr lang="en-US" sz="3600" dirty="0">
              <a:solidFill>
                <a:schemeClr val="tx2"/>
              </a:solidFill>
              <a:latin typeface="VAGRundschriftD"/>
            </a:endParaRPr>
          </a:p>
        </p:txBody>
      </p:sp>
      <p:grpSp>
        <p:nvGrpSpPr>
          <p:cNvPr id="15" name="Group 14">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374099" y="388961"/>
            <a:ext cx="3142400" cy="2207404"/>
            <a:chOff x="-305" y="-4155"/>
            <a:chExt cx="2514948" cy="2174333"/>
          </a:xfrm>
        </p:grpSpPr>
        <p:sp>
          <p:nvSpPr>
            <p:cNvPr id="16" name="Freeform: Shape 15">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1" name="Group 20">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143002" y="5047906"/>
            <a:ext cx="1959929" cy="1810095"/>
            <a:chOff x="-305" y="-1"/>
            <a:chExt cx="3832880" cy="2876136"/>
          </a:xfrm>
        </p:grpSpPr>
        <p:sp>
          <p:nvSpPr>
            <p:cNvPr id="22" name="Freeform: Shape 21">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2938270" y="2543638"/>
            <a:ext cx="5552932" cy="3108639"/>
          </a:xfrm>
        </p:spPr>
        <p:txBody>
          <a:bodyPr/>
          <a:lstStyle/>
          <a:p>
            <a:pPr defTabSz="658352">
              <a:spcBef>
                <a:spcPts val="720"/>
              </a:spcBef>
              <a:defRPr/>
            </a:pPr>
            <a:endParaRPr lang="en-US" sz="2016">
              <a:solidFill>
                <a:srgbClr val="000000"/>
              </a:solidFill>
              <a:latin typeface="VAGRundschriftDLig" panose="00000400000000000000" pitchFamily="50" charset="0"/>
            </a:endParaRPr>
          </a:p>
          <a:p>
            <a:endParaRPr lang="en-GB"/>
          </a:p>
        </p:txBody>
      </p:sp>
      <p:sp>
        <p:nvSpPr>
          <p:cNvPr id="5" name="TextBox 4">
            <a:extLst>
              <a:ext uri="{FF2B5EF4-FFF2-40B4-BE49-F238E27FC236}">
                <a16:creationId xmlns:a16="http://schemas.microsoft.com/office/drawing/2014/main" id="{BB06E18B-DAAC-29E7-8DB8-BCC2B28F41F3}"/>
              </a:ext>
            </a:extLst>
          </p:cNvPr>
          <p:cNvSpPr txBox="1"/>
          <p:nvPr/>
        </p:nvSpPr>
        <p:spPr>
          <a:xfrm>
            <a:off x="2934051" y="1809674"/>
            <a:ext cx="6319679" cy="3108543"/>
          </a:xfrm>
          <a:prstGeom prst="rect">
            <a:avLst/>
          </a:prstGeom>
          <a:noFill/>
        </p:spPr>
        <p:txBody>
          <a:bodyPr wrap="square" lIns="91440" tIns="45720" rIns="91440" bIns="45720" anchor="t">
            <a:spAutoFit/>
          </a:bodyPr>
          <a:lstStyle/>
          <a:p>
            <a:pPr algn="ctr" defTabSz="658352">
              <a:spcAft>
                <a:spcPts val="600"/>
              </a:spcAft>
              <a:defRPr/>
            </a:pPr>
            <a:endParaRPr lang="en-GB" sz="2400" dirty="0">
              <a:solidFill>
                <a:prstClr val="black"/>
              </a:solidFill>
              <a:latin typeface="VAGRundschriftDLig "/>
            </a:endParaRPr>
          </a:p>
          <a:p>
            <a:pPr algn="ctr" defTabSz="658352">
              <a:spcAft>
                <a:spcPts val="600"/>
              </a:spcAft>
              <a:defRPr/>
            </a:pPr>
            <a:r>
              <a:rPr lang="en-GB" sz="2400" dirty="0" err="1">
                <a:solidFill>
                  <a:prstClr val="black"/>
                </a:solidFill>
                <a:latin typeface="VAGRundschriftDLig "/>
              </a:rPr>
              <a:t>Humanimal</a:t>
            </a:r>
            <a:r>
              <a:rPr lang="en-GB" sz="2400" dirty="0">
                <a:solidFill>
                  <a:prstClr val="black"/>
                </a:solidFill>
                <a:latin typeface="VAGRundschriftDLig "/>
              </a:rPr>
              <a:t> Hub</a:t>
            </a:r>
          </a:p>
          <a:p>
            <a:pPr algn="ctr" defTabSz="658352">
              <a:spcAft>
                <a:spcPts val="600"/>
              </a:spcAft>
              <a:defRPr/>
            </a:pPr>
            <a:endParaRPr lang="en-GB" sz="2400" dirty="0">
              <a:solidFill>
                <a:prstClr val="black"/>
              </a:solidFill>
              <a:latin typeface="VAGRundschriftDLig "/>
            </a:endParaRPr>
          </a:p>
          <a:p>
            <a:pPr algn="ctr" defTabSz="658352">
              <a:spcAft>
                <a:spcPts val="600"/>
              </a:spcAft>
              <a:defRPr/>
            </a:pPr>
            <a:r>
              <a:rPr lang="en-GB" sz="2400" dirty="0">
                <a:solidFill>
                  <a:prstClr val="black"/>
                </a:solidFill>
                <a:latin typeface="VAGRundschriftDLig "/>
              </a:rPr>
              <a:t>Collaboration Café</a:t>
            </a:r>
          </a:p>
          <a:p>
            <a:pPr algn="ctr" defTabSz="658352">
              <a:spcAft>
                <a:spcPts val="600"/>
              </a:spcAft>
              <a:defRPr/>
            </a:pPr>
            <a:endParaRPr lang="en-GB" sz="2400" dirty="0">
              <a:solidFill>
                <a:prstClr val="black"/>
              </a:solidFill>
              <a:latin typeface="VAGRundschriftDLig "/>
            </a:endParaRPr>
          </a:p>
          <a:p>
            <a:pPr algn="ctr" defTabSz="658352">
              <a:spcAft>
                <a:spcPts val="600"/>
              </a:spcAft>
              <a:defRPr/>
            </a:pPr>
            <a:r>
              <a:rPr lang="en-GB" sz="2400" dirty="0">
                <a:solidFill>
                  <a:prstClr val="black"/>
                </a:solidFill>
                <a:latin typeface="VAGRundschriftDLig "/>
              </a:rPr>
              <a:t>One Medicine Day – 6</a:t>
            </a:r>
            <a:r>
              <a:rPr lang="en-GB" sz="2400" baseline="30000" dirty="0">
                <a:solidFill>
                  <a:prstClr val="black"/>
                </a:solidFill>
                <a:latin typeface="VAGRundschriftDLig "/>
              </a:rPr>
              <a:t>th</a:t>
            </a:r>
            <a:r>
              <a:rPr lang="en-GB" sz="2400" dirty="0">
                <a:solidFill>
                  <a:prstClr val="black"/>
                </a:solidFill>
                <a:latin typeface="VAGRundschriftDLig "/>
              </a:rPr>
              <a:t> May</a:t>
            </a:r>
          </a:p>
          <a:p>
            <a:pPr algn="ctr" defTabSz="658352">
              <a:spcAft>
                <a:spcPts val="600"/>
              </a:spcAft>
              <a:defRPr/>
            </a:pPr>
            <a:endParaRPr lang="en-GB" sz="2200" dirty="0">
              <a:solidFill>
                <a:prstClr val="black"/>
              </a:solidFill>
              <a:latin typeface="VAGRundschriftDLig "/>
            </a:endParaRPr>
          </a:p>
        </p:txBody>
      </p:sp>
      <p:pic>
        <p:nvPicPr>
          <p:cNvPr id="6" name="Picture 5" descr="Logo, company name&#10;&#10;Description automatically generated">
            <a:extLst>
              <a:ext uri="{FF2B5EF4-FFF2-40B4-BE49-F238E27FC236}">
                <a16:creationId xmlns:a16="http://schemas.microsoft.com/office/drawing/2014/main" id="{8298FC3E-4344-4638-D8A7-E9728AFD0A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9265" y="5732060"/>
            <a:ext cx="2271947" cy="984120"/>
          </a:xfrm>
          <a:prstGeom prst="rect">
            <a:avLst/>
          </a:prstGeom>
        </p:spPr>
      </p:pic>
    </p:spTree>
    <p:extLst>
      <p:ext uri="{BB962C8B-B14F-4D97-AF65-F5344CB8AC3E}">
        <p14:creationId xmlns:p14="http://schemas.microsoft.com/office/powerpoint/2010/main" val="4021913372"/>
      </p:ext>
    </p:extLst>
  </p:cSld>
  <p:clrMapOvr>
    <a:masterClrMapping/>
  </p:clrMapOvr>
  <mc:AlternateContent xmlns:mc="http://schemas.openxmlformats.org/markup-compatibility/2006" xmlns:p14="http://schemas.microsoft.com/office/powerpoint/2010/main">
    <mc:Choice Requires="p14">
      <p:transition spd="slow" p14:dur="2000" advTm="131600"/>
    </mc:Choice>
    <mc:Fallback xmlns="">
      <p:transition spd="slow" advTm="13160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1770151" y="213803"/>
            <a:ext cx="8819480" cy="783675"/>
          </a:xfrm>
        </p:spPr>
        <p:txBody>
          <a:bodyPr vert="horz" lIns="91440" tIns="45720" rIns="91440" bIns="45720" rtlCol="0" anchor="b">
            <a:normAutofit/>
          </a:bodyPr>
          <a:lstStyle/>
          <a:p>
            <a:pPr algn="ctr"/>
            <a:r>
              <a:rPr lang="en-US" sz="3600" b="1" dirty="0">
                <a:solidFill>
                  <a:srgbClr val="0084A1"/>
                </a:solidFill>
                <a:latin typeface="VAGRundschriftD"/>
              </a:rPr>
              <a:t>Awareness</a:t>
            </a:r>
            <a:endParaRPr lang="en-GB" sz="3600" dirty="0">
              <a:latin typeface="VAGRundschriftD"/>
            </a:endParaRPr>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2356453" y="1949573"/>
            <a:ext cx="7643004" cy="4278703"/>
          </a:xfrm>
        </p:spPr>
        <p:txBody>
          <a:bodyPr/>
          <a:lstStyle/>
          <a:p>
            <a:pPr>
              <a:defRPr/>
            </a:pPr>
            <a:endParaRPr lang="en-US" sz="2800">
              <a:solidFill>
                <a:srgbClr val="000000"/>
              </a:solidFill>
              <a:latin typeface="VAGRundschriftDLig" panose="00000400000000000000" pitchFamily="50" charset="0"/>
            </a:endParaRPr>
          </a:p>
          <a:p>
            <a:endParaRPr lang="en-GB"/>
          </a:p>
        </p:txBody>
      </p:sp>
      <p:graphicFrame>
        <p:nvGraphicFramePr>
          <p:cNvPr id="4" name="Content Placeholder 2">
            <a:extLst>
              <a:ext uri="{FF2B5EF4-FFF2-40B4-BE49-F238E27FC236}">
                <a16:creationId xmlns:a16="http://schemas.microsoft.com/office/drawing/2014/main" id="{FA1807C9-FBD3-BED1-88BE-88ADB1E6F43F}"/>
              </a:ext>
            </a:extLst>
          </p:cNvPr>
          <p:cNvGraphicFramePr>
            <a:graphicFrameLocks/>
          </p:cNvGraphicFramePr>
          <p:nvPr/>
        </p:nvGraphicFramePr>
        <p:xfrm>
          <a:off x="1453554" y="1449242"/>
          <a:ext cx="9084855" cy="440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 name="Picture 58" descr="Logo, company name&#10;&#10;Description automatically generated">
            <a:extLst>
              <a:ext uri="{FF2B5EF4-FFF2-40B4-BE49-F238E27FC236}">
                <a16:creationId xmlns:a16="http://schemas.microsoft.com/office/drawing/2014/main" id="{8FF9DA06-5D91-9879-016A-A946BD549B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35552" y="5810495"/>
            <a:ext cx="2271947" cy="984120"/>
          </a:xfrm>
          <a:prstGeom prst="rect">
            <a:avLst/>
          </a:prstGeom>
        </p:spPr>
      </p:pic>
    </p:spTree>
    <p:extLst>
      <p:ext uri="{BB962C8B-B14F-4D97-AF65-F5344CB8AC3E}">
        <p14:creationId xmlns:p14="http://schemas.microsoft.com/office/powerpoint/2010/main" val="3020929227"/>
      </p:ext>
    </p:extLst>
  </p:cSld>
  <p:clrMapOvr>
    <a:masterClrMapping/>
  </p:clrMapOvr>
  <mc:AlternateContent xmlns:mc="http://schemas.openxmlformats.org/markup-compatibility/2006" xmlns:p14="http://schemas.microsoft.com/office/powerpoint/2010/main">
    <mc:Choice Requires="p14">
      <p:transition spd="slow" p14:dur="2000" advTm="52917"/>
    </mc:Choice>
    <mc:Fallback xmlns="">
      <p:transition spd="slow" advTm="52917"/>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A92095-2777-4467-BBB4-2DA5F187AD10}"/>
              </a:ext>
            </a:extLst>
          </p:cNvPr>
          <p:cNvSpPr>
            <a:spLocks noGrp="1"/>
          </p:cNvSpPr>
          <p:nvPr>
            <p:ph type="title"/>
          </p:nvPr>
        </p:nvSpPr>
        <p:spPr>
          <a:xfrm>
            <a:off x="1621389" y="532879"/>
            <a:ext cx="9046611" cy="599237"/>
          </a:xfrm>
        </p:spPr>
        <p:txBody>
          <a:bodyPr>
            <a:normAutofit/>
          </a:bodyPr>
          <a:lstStyle/>
          <a:p>
            <a:pPr algn="ctr"/>
            <a:r>
              <a:rPr lang="pt-PT" sz="3600" dirty="0">
                <a:latin typeface="VAGRundschriftD"/>
                <a:cs typeface="Calibri"/>
              </a:rPr>
              <a:t>Research: What do we fund?</a:t>
            </a:r>
          </a:p>
        </p:txBody>
      </p:sp>
      <p:pic>
        <p:nvPicPr>
          <p:cNvPr id="18" name="Picture 17">
            <a:extLst>
              <a:ext uri="{FF2B5EF4-FFF2-40B4-BE49-F238E27FC236}">
                <a16:creationId xmlns:a16="http://schemas.microsoft.com/office/drawing/2014/main" id="{BD49D74E-A286-43D2-87AF-AD59A1B13B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7932" y="1610027"/>
            <a:ext cx="4313573" cy="3786924"/>
          </a:xfrm>
          <a:prstGeom prst="rect">
            <a:avLst/>
          </a:prstGeom>
        </p:spPr>
      </p:pic>
      <p:grpSp>
        <p:nvGrpSpPr>
          <p:cNvPr id="19" name="Group 18">
            <a:extLst>
              <a:ext uri="{FF2B5EF4-FFF2-40B4-BE49-F238E27FC236}">
                <a16:creationId xmlns:a16="http://schemas.microsoft.com/office/drawing/2014/main" id="{7D81FC09-F44B-49E1-8C8B-DF056582C9C6}"/>
              </a:ext>
            </a:extLst>
          </p:cNvPr>
          <p:cNvGrpSpPr/>
          <p:nvPr/>
        </p:nvGrpSpPr>
        <p:grpSpPr>
          <a:xfrm>
            <a:off x="1112904" y="1244643"/>
            <a:ext cx="2492661" cy="2026231"/>
            <a:chOff x="4441758" y="1051483"/>
            <a:chExt cx="2042162" cy="1910080"/>
          </a:xfrm>
        </p:grpSpPr>
        <p:sp>
          <p:nvSpPr>
            <p:cNvPr id="20" name="Oval 19">
              <a:extLst>
                <a:ext uri="{FF2B5EF4-FFF2-40B4-BE49-F238E27FC236}">
                  <a16:creationId xmlns:a16="http://schemas.microsoft.com/office/drawing/2014/main" id="{513BABDD-14C9-4D55-A33B-6E5EE06D56FE}"/>
                </a:ext>
              </a:extLst>
            </p:cNvPr>
            <p:cNvSpPr/>
            <p:nvPr/>
          </p:nvSpPr>
          <p:spPr>
            <a:xfrm>
              <a:off x="4441758" y="1051483"/>
              <a:ext cx="1981200" cy="1910080"/>
            </a:xfrm>
            <a:prstGeom prst="ellipse">
              <a:avLst/>
            </a:prstGeom>
            <a:solidFill>
              <a:srgbClr val="0088B2"/>
            </a:solidFill>
            <a:ln>
              <a:solidFill>
                <a:srgbClr val="0088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1" name="TextBox 20">
              <a:extLst>
                <a:ext uri="{FF2B5EF4-FFF2-40B4-BE49-F238E27FC236}">
                  <a16:creationId xmlns:a16="http://schemas.microsoft.com/office/drawing/2014/main" id="{EC6A27F6-E272-4AE2-B963-EC3B385BBAD7}"/>
                </a:ext>
              </a:extLst>
            </p:cNvPr>
            <p:cNvSpPr txBox="1"/>
            <p:nvPr/>
          </p:nvSpPr>
          <p:spPr>
            <a:xfrm>
              <a:off x="4441758" y="1642420"/>
              <a:ext cx="2042162" cy="667307"/>
            </a:xfrm>
            <a:prstGeom prst="rect">
              <a:avLst/>
            </a:prstGeom>
            <a:noFill/>
          </p:spPr>
          <p:txBody>
            <a:bodyPr wrap="square" rtlCol="0">
              <a:spAutoFit/>
            </a:bodyPr>
            <a:lstStyle/>
            <a:p>
              <a:pPr algn="ctr"/>
              <a:r>
                <a:rPr lang="en-US" sz="2000" b="1" dirty="0">
                  <a:solidFill>
                    <a:prstClr val="white"/>
                  </a:solidFill>
                  <a:latin typeface="Calibri" panose="020F0502020204030204"/>
                </a:rPr>
                <a:t>Small Awards and Prizes</a:t>
              </a:r>
              <a:endParaRPr lang="en-GB" sz="2000" b="1" dirty="0">
                <a:solidFill>
                  <a:prstClr val="white"/>
                </a:solidFill>
                <a:latin typeface="Calibri" panose="020F0502020204030204"/>
              </a:endParaRPr>
            </a:p>
          </p:txBody>
        </p:sp>
      </p:grpSp>
      <p:grpSp>
        <p:nvGrpSpPr>
          <p:cNvPr id="22" name="Group 21">
            <a:extLst>
              <a:ext uri="{FF2B5EF4-FFF2-40B4-BE49-F238E27FC236}">
                <a16:creationId xmlns:a16="http://schemas.microsoft.com/office/drawing/2014/main" id="{2B3BCFE8-F169-4668-A36F-1FF3B5FFC826}"/>
              </a:ext>
            </a:extLst>
          </p:cNvPr>
          <p:cNvGrpSpPr/>
          <p:nvPr/>
        </p:nvGrpSpPr>
        <p:grpSpPr>
          <a:xfrm>
            <a:off x="8307422" y="1199535"/>
            <a:ext cx="2609389" cy="2176168"/>
            <a:chOff x="7188199" y="1031163"/>
            <a:chExt cx="2042162" cy="1910080"/>
          </a:xfrm>
        </p:grpSpPr>
        <p:sp>
          <p:nvSpPr>
            <p:cNvPr id="23" name="Oval 22">
              <a:extLst>
                <a:ext uri="{FF2B5EF4-FFF2-40B4-BE49-F238E27FC236}">
                  <a16:creationId xmlns:a16="http://schemas.microsoft.com/office/drawing/2014/main" id="{7233A4F7-63E5-49E8-8D1A-B90183D185DA}"/>
                </a:ext>
              </a:extLst>
            </p:cNvPr>
            <p:cNvSpPr/>
            <p:nvPr/>
          </p:nvSpPr>
          <p:spPr>
            <a:xfrm>
              <a:off x="7208520" y="1031163"/>
              <a:ext cx="1981200" cy="1910080"/>
            </a:xfrm>
            <a:prstGeom prst="ellipse">
              <a:avLst/>
            </a:prstGeom>
            <a:solidFill>
              <a:srgbClr val="2CAB6D"/>
            </a:solidFill>
            <a:ln>
              <a:solidFill>
                <a:srgbClr val="2CA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4" name="TextBox 23">
              <a:extLst>
                <a:ext uri="{FF2B5EF4-FFF2-40B4-BE49-F238E27FC236}">
                  <a16:creationId xmlns:a16="http://schemas.microsoft.com/office/drawing/2014/main" id="{F9605893-1097-4711-B457-2B061DCDE30B}"/>
                </a:ext>
              </a:extLst>
            </p:cNvPr>
            <p:cNvSpPr txBox="1"/>
            <p:nvPr/>
          </p:nvSpPr>
          <p:spPr>
            <a:xfrm>
              <a:off x="7188199" y="1555581"/>
              <a:ext cx="2042162" cy="621330"/>
            </a:xfrm>
            <a:prstGeom prst="rect">
              <a:avLst/>
            </a:prstGeom>
            <a:noFill/>
          </p:spPr>
          <p:txBody>
            <a:bodyPr wrap="square" rtlCol="0">
              <a:spAutoFit/>
            </a:bodyPr>
            <a:lstStyle/>
            <a:p>
              <a:pPr algn="ctr"/>
              <a:r>
                <a:rPr lang="en-US" sz="2000" b="1">
                  <a:solidFill>
                    <a:prstClr val="white"/>
                  </a:solidFill>
                  <a:latin typeface="Calibri" panose="020F0502020204030204"/>
                </a:rPr>
                <a:t>Proof of Concept studies (up to £5K)</a:t>
              </a:r>
              <a:endParaRPr lang="en-GB" sz="2000" b="1">
                <a:solidFill>
                  <a:prstClr val="white"/>
                </a:solidFill>
                <a:latin typeface="Calibri" panose="020F0502020204030204"/>
              </a:endParaRPr>
            </a:p>
          </p:txBody>
        </p:sp>
      </p:grpSp>
      <p:grpSp>
        <p:nvGrpSpPr>
          <p:cNvPr id="25" name="Group 24">
            <a:extLst>
              <a:ext uri="{FF2B5EF4-FFF2-40B4-BE49-F238E27FC236}">
                <a16:creationId xmlns:a16="http://schemas.microsoft.com/office/drawing/2014/main" id="{EF941AD7-760E-4DF8-BF39-27CD23BD2DC4}"/>
              </a:ext>
            </a:extLst>
          </p:cNvPr>
          <p:cNvGrpSpPr/>
          <p:nvPr/>
        </p:nvGrpSpPr>
        <p:grpSpPr>
          <a:xfrm>
            <a:off x="1160525" y="3703761"/>
            <a:ext cx="2501692" cy="2124664"/>
            <a:chOff x="4441758" y="3216908"/>
            <a:chExt cx="2042162" cy="1910080"/>
          </a:xfrm>
        </p:grpSpPr>
        <p:sp>
          <p:nvSpPr>
            <p:cNvPr id="26" name="Oval 25">
              <a:extLst>
                <a:ext uri="{FF2B5EF4-FFF2-40B4-BE49-F238E27FC236}">
                  <a16:creationId xmlns:a16="http://schemas.microsoft.com/office/drawing/2014/main" id="{3379D064-006C-4ED1-AAEE-2C889975F5EC}"/>
                </a:ext>
              </a:extLst>
            </p:cNvPr>
            <p:cNvSpPr/>
            <p:nvPr/>
          </p:nvSpPr>
          <p:spPr>
            <a:xfrm>
              <a:off x="4441758" y="3216908"/>
              <a:ext cx="1981200" cy="1910080"/>
            </a:xfrm>
            <a:prstGeom prst="ellipse">
              <a:avLst/>
            </a:prstGeom>
            <a:solidFill>
              <a:srgbClr val="2CAB6D"/>
            </a:solidFill>
            <a:ln>
              <a:solidFill>
                <a:srgbClr val="2CA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7" name="TextBox 26">
              <a:extLst>
                <a:ext uri="{FF2B5EF4-FFF2-40B4-BE49-F238E27FC236}">
                  <a16:creationId xmlns:a16="http://schemas.microsoft.com/office/drawing/2014/main" id="{6F92FD89-1E0B-408B-9B5A-222E1A8D31DE}"/>
                </a:ext>
              </a:extLst>
            </p:cNvPr>
            <p:cNvSpPr txBox="1"/>
            <p:nvPr/>
          </p:nvSpPr>
          <p:spPr>
            <a:xfrm>
              <a:off x="4441758" y="3743883"/>
              <a:ext cx="2042162" cy="636392"/>
            </a:xfrm>
            <a:prstGeom prst="rect">
              <a:avLst/>
            </a:prstGeom>
            <a:noFill/>
          </p:spPr>
          <p:txBody>
            <a:bodyPr wrap="square" rtlCol="0">
              <a:spAutoFit/>
            </a:bodyPr>
            <a:lstStyle/>
            <a:p>
              <a:pPr algn="ctr"/>
              <a:r>
                <a:rPr lang="en-US" sz="2000" b="1">
                  <a:solidFill>
                    <a:prstClr val="white"/>
                  </a:solidFill>
                  <a:latin typeface="Calibri" panose="020F0502020204030204"/>
                </a:rPr>
                <a:t>Medium sized projects (up to £25K)</a:t>
              </a:r>
              <a:endParaRPr lang="en-GB" sz="2000" b="1">
                <a:solidFill>
                  <a:prstClr val="white"/>
                </a:solidFill>
                <a:latin typeface="Calibri" panose="020F0502020204030204"/>
              </a:endParaRPr>
            </a:p>
          </p:txBody>
        </p:sp>
      </p:grpSp>
      <p:grpSp>
        <p:nvGrpSpPr>
          <p:cNvPr id="28" name="Group 27">
            <a:extLst>
              <a:ext uri="{FF2B5EF4-FFF2-40B4-BE49-F238E27FC236}">
                <a16:creationId xmlns:a16="http://schemas.microsoft.com/office/drawing/2014/main" id="{375C9B78-DE40-46C9-937F-662FA325A579}"/>
              </a:ext>
            </a:extLst>
          </p:cNvPr>
          <p:cNvGrpSpPr/>
          <p:nvPr/>
        </p:nvGrpSpPr>
        <p:grpSpPr>
          <a:xfrm>
            <a:off x="8364074" y="3759837"/>
            <a:ext cx="2552740" cy="2049860"/>
            <a:chOff x="7208520" y="3216908"/>
            <a:chExt cx="2055798" cy="1910080"/>
          </a:xfrm>
        </p:grpSpPr>
        <p:sp>
          <p:nvSpPr>
            <p:cNvPr id="29" name="Oval 28">
              <a:extLst>
                <a:ext uri="{FF2B5EF4-FFF2-40B4-BE49-F238E27FC236}">
                  <a16:creationId xmlns:a16="http://schemas.microsoft.com/office/drawing/2014/main" id="{DACEE923-1FD7-4496-AA79-8D2A13F3A1F4}"/>
                </a:ext>
              </a:extLst>
            </p:cNvPr>
            <p:cNvSpPr/>
            <p:nvPr/>
          </p:nvSpPr>
          <p:spPr>
            <a:xfrm>
              <a:off x="7208520" y="3216908"/>
              <a:ext cx="1981200" cy="1910080"/>
            </a:xfrm>
            <a:prstGeom prst="ellipse">
              <a:avLst/>
            </a:prstGeom>
            <a:solidFill>
              <a:srgbClr val="0088B2"/>
            </a:solidFill>
            <a:ln>
              <a:solidFill>
                <a:srgbClr val="0088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30" name="TextBox 29">
              <a:extLst>
                <a:ext uri="{FF2B5EF4-FFF2-40B4-BE49-F238E27FC236}">
                  <a16:creationId xmlns:a16="http://schemas.microsoft.com/office/drawing/2014/main" id="{E8A81190-DEB6-43AB-A850-8D5F7751AC5D}"/>
                </a:ext>
              </a:extLst>
            </p:cNvPr>
            <p:cNvSpPr txBox="1"/>
            <p:nvPr/>
          </p:nvSpPr>
          <p:spPr>
            <a:xfrm>
              <a:off x="7222156" y="3941413"/>
              <a:ext cx="2042162" cy="372826"/>
            </a:xfrm>
            <a:prstGeom prst="rect">
              <a:avLst/>
            </a:prstGeom>
            <a:noFill/>
          </p:spPr>
          <p:txBody>
            <a:bodyPr wrap="square" rtlCol="0">
              <a:spAutoFit/>
            </a:bodyPr>
            <a:lstStyle/>
            <a:p>
              <a:r>
                <a:rPr lang="en-US" sz="2000" b="1" dirty="0">
                  <a:solidFill>
                    <a:prstClr val="white"/>
                  </a:solidFill>
                  <a:latin typeface="Calibri" panose="020F0502020204030204"/>
                </a:rPr>
                <a:t>   PhD studentships</a:t>
              </a:r>
              <a:endParaRPr lang="en-GB" sz="2000" b="1" dirty="0">
                <a:solidFill>
                  <a:prstClr val="white"/>
                </a:solidFill>
                <a:latin typeface="Calibri" panose="020F0502020204030204"/>
              </a:endParaRPr>
            </a:p>
          </p:txBody>
        </p:sp>
      </p:grpSp>
      <p:sp>
        <p:nvSpPr>
          <p:cNvPr id="2" name="TextBox 1">
            <a:extLst>
              <a:ext uri="{FF2B5EF4-FFF2-40B4-BE49-F238E27FC236}">
                <a16:creationId xmlns:a16="http://schemas.microsoft.com/office/drawing/2014/main" id="{4CB6DA09-484E-4B92-9AAF-92BC347DADD5}"/>
              </a:ext>
            </a:extLst>
          </p:cNvPr>
          <p:cNvSpPr txBox="1"/>
          <p:nvPr/>
        </p:nvSpPr>
        <p:spPr>
          <a:xfrm>
            <a:off x="3984511" y="5495197"/>
            <a:ext cx="4061227" cy="1015663"/>
          </a:xfrm>
          <a:prstGeom prst="rect">
            <a:avLst/>
          </a:prstGeom>
          <a:noFill/>
        </p:spPr>
        <p:txBody>
          <a:bodyPr wrap="square" lIns="91440" tIns="45720" rIns="91440" bIns="45720" rtlCol="0" anchor="t">
            <a:spAutoFit/>
          </a:bodyPr>
          <a:lstStyle/>
          <a:p>
            <a:pPr algn="ctr"/>
            <a:r>
              <a:rPr lang="en-US" sz="2000" dirty="0" err="1">
                <a:solidFill>
                  <a:schemeClr val="tx1">
                    <a:lumMod val="75000"/>
                    <a:lumOff val="25000"/>
                  </a:schemeClr>
                </a:solidFill>
                <a:latin typeface="VAGRundschriftD"/>
              </a:rPr>
              <a:t>Humanimal</a:t>
            </a:r>
            <a:r>
              <a:rPr lang="en-US" sz="2000" dirty="0">
                <a:solidFill>
                  <a:schemeClr val="tx1">
                    <a:lumMod val="75000"/>
                    <a:lumOff val="25000"/>
                  </a:schemeClr>
                </a:solidFill>
                <a:latin typeface="VAGRundschriftD"/>
              </a:rPr>
              <a:t> Trust does NOT fund any research which involves the use of experimental animal models</a:t>
            </a:r>
            <a:endParaRPr lang="en-GB" sz="2000" dirty="0">
              <a:solidFill>
                <a:schemeClr val="tx1">
                  <a:lumMod val="75000"/>
                  <a:lumOff val="25000"/>
                </a:schemeClr>
              </a:solidFill>
              <a:latin typeface="VAGRundschriftD"/>
            </a:endParaRPr>
          </a:p>
        </p:txBody>
      </p:sp>
      <p:pic>
        <p:nvPicPr>
          <p:cNvPr id="5" name="Picture 4" descr="Logo, company name&#10;&#10;Description automatically generated">
            <a:extLst>
              <a:ext uri="{FF2B5EF4-FFF2-40B4-BE49-F238E27FC236}">
                <a16:creationId xmlns:a16="http://schemas.microsoft.com/office/drawing/2014/main" id="{411F6C2B-8A85-1FBC-F9C0-1A23A11A59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9328" y="5809693"/>
            <a:ext cx="2271947" cy="984120"/>
          </a:xfrm>
          <a:prstGeom prst="rect">
            <a:avLst/>
          </a:prstGeom>
        </p:spPr>
      </p:pic>
    </p:spTree>
    <p:extLst>
      <p:ext uri="{BB962C8B-B14F-4D97-AF65-F5344CB8AC3E}">
        <p14:creationId xmlns:p14="http://schemas.microsoft.com/office/powerpoint/2010/main" val="1049418887"/>
      </p:ext>
    </p:extLst>
  </p:cSld>
  <p:clrMapOvr>
    <a:masterClrMapping/>
  </p:clrMapOvr>
  <mc:AlternateContent xmlns:mc="http://schemas.openxmlformats.org/markup-compatibility/2006" xmlns:p14="http://schemas.microsoft.com/office/powerpoint/2010/main">
    <mc:Choice Requires="p14">
      <p:transition spd="slow" p14:dur="2000" advTm="28478"/>
    </mc:Choice>
    <mc:Fallback xmlns="">
      <p:transition spd="slow" advTm="2847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957A7-37B8-8194-6C54-D5A236B400A2}"/>
              </a:ext>
            </a:extLst>
          </p:cNvPr>
          <p:cNvSpPr>
            <a:spLocks noGrp="1"/>
          </p:cNvSpPr>
          <p:nvPr>
            <p:ph type="ctrTitle"/>
          </p:nvPr>
        </p:nvSpPr>
        <p:spPr>
          <a:xfrm>
            <a:off x="387626" y="337931"/>
            <a:ext cx="6579704" cy="742636"/>
          </a:xfrm>
        </p:spPr>
        <p:txBody>
          <a:bodyPr vert="horz" lIns="91440" tIns="45720" rIns="91440" bIns="45720" rtlCol="0" anchor="ctr">
            <a:normAutofit/>
          </a:bodyPr>
          <a:lstStyle/>
          <a:p>
            <a:pPr algn="l" defTabSz="914400"/>
            <a:r>
              <a:rPr lang="en-US" sz="3600" kern="1200" dirty="0">
                <a:solidFill>
                  <a:srgbClr val="007FA3"/>
                </a:solidFill>
                <a:latin typeface="VAGRundschriftD"/>
              </a:rPr>
              <a:t>One Health and One Medicine</a:t>
            </a:r>
          </a:p>
        </p:txBody>
      </p:sp>
      <p:sp>
        <p:nvSpPr>
          <p:cNvPr id="3" name="Subtitle 2">
            <a:extLst>
              <a:ext uri="{FF2B5EF4-FFF2-40B4-BE49-F238E27FC236}">
                <a16:creationId xmlns:a16="http://schemas.microsoft.com/office/drawing/2014/main" id="{06A0041D-6090-DA12-286B-92AED0E1D08A}"/>
              </a:ext>
            </a:extLst>
          </p:cNvPr>
          <p:cNvSpPr>
            <a:spLocks noGrp="1"/>
          </p:cNvSpPr>
          <p:nvPr>
            <p:ph type="subTitle" idx="1"/>
          </p:nvPr>
        </p:nvSpPr>
        <p:spPr>
          <a:xfrm>
            <a:off x="198783" y="1155124"/>
            <a:ext cx="6171113" cy="5206006"/>
          </a:xfrm>
        </p:spPr>
        <p:txBody>
          <a:bodyPr vert="horz" lIns="91440" tIns="45720" rIns="91440" bIns="45720" rtlCol="0" anchor="ctr">
            <a:normAutofit/>
          </a:bodyPr>
          <a:lstStyle/>
          <a:p>
            <a:pPr indent="-228600" algn="l" defTabSz="914400" fontAlgn="base">
              <a:buFont typeface="Arial" panose="020B0604020202020204" pitchFamily="34" charset="0"/>
              <a:buChar char="•"/>
            </a:pPr>
            <a:r>
              <a:rPr lang="en-US" sz="1800" dirty="0">
                <a:solidFill>
                  <a:schemeClr val="tx2"/>
                </a:solidFill>
                <a:latin typeface="VAGRundschriftDLig"/>
              </a:rPr>
              <a:t>The two concepts are inter-related and share a common denominator i.e. closer alignment and greater collaboration between human and veterinary medicine.​</a:t>
            </a:r>
          </a:p>
          <a:p>
            <a:pPr indent="-228600" algn="l" defTabSz="914400" fontAlgn="base">
              <a:buFont typeface="Arial" panose="020B0604020202020204" pitchFamily="34" charset="0"/>
              <a:buChar char="•"/>
            </a:pPr>
            <a:endParaRPr lang="en-US" sz="1800" dirty="0">
              <a:solidFill>
                <a:schemeClr val="tx2"/>
              </a:solidFill>
              <a:latin typeface="VAGRundschriftDLig"/>
            </a:endParaRPr>
          </a:p>
          <a:p>
            <a:pPr indent="-228600" algn="l" defTabSz="914400" fontAlgn="base">
              <a:buFont typeface="Arial" panose="020B0604020202020204" pitchFamily="34" charset="0"/>
              <a:buChar char="•"/>
            </a:pPr>
            <a:r>
              <a:rPr lang="en-US" sz="1800" dirty="0">
                <a:solidFill>
                  <a:schemeClr val="tx2"/>
                </a:solidFill>
                <a:latin typeface="VAGRundschriftDLig"/>
              </a:rPr>
              <a:t>However, the two terms are </a:t>
            </a:r>
            <a:r>
              <a:rPr lang="en-US" sz="1800" b="1" dirty="0">
                <a:solidFill>
                  <a:schemeClr val="tx2"/>
                </a:solidFill>
                <a:latin typeface="VAGRundschriftDLig"/>
              </a:rPr>
              <a:t>distinct</a:t>
            </a:r>
            <a:r>
              <a:rPr lang="en-US" sz="1800" dirty="0">
                <a:solidFill>
                  <a:schemeClr val="tx2"/>
                </a:solidFill>
                <a:latin typeface="VAGRundschriftDLig"/>
              </a:rPr>
              <a:t> from one another and are synergistic rather than synonymous with each other.​</a:t>
            </a:r>
          </a:p>
          <a:p>
            <a:pPr algn="l" defTabSz="914400" fontAlgn="base"/>
            <a:endParaRPr lang="en-US" sz="1800" dirty="0">
              <a:solidFill>
                <a:schemeClr val="tx2"/>
              </a:solidFill>
              <a:latin typeface="VAGRundschriftDLig"/>
            </a:endParaRPr>
          </a:p>
          <a:p>
            <a:pPr indent="-228600" algn="l" defTabSz="914400" fontAlgn="base">
              <a:buFont typeface="Arial" panose="020B0604020202020204" pitchFamily="34" charset="0"/>
              <a:buChar char="•"/>
            </a:pPr>
            <a:r>
              <a:rPr lang="en-US" sz="1800" dirty="0">
                <a:solidFill>
                  <a:schemeClr val="tx2"/>
                </a:solidFill>
                <a:latin typeface="VAGRundschriftDLig"/>
              </a:rPr>
              <a:t>One Health (in its present form since the early 2000s) is defined by the World </a:t>
            </a:r>
            <a:r>
              <a:rPr lang="en-US" sz="1800" dirty="0" err="1">
                <a:solidFill>
                  <a:schemeClr val="tx2"/>
                </a:solidFill>
                <a:latin typeface="VAGRundschriftDLig"/>
              </a:rPr>
              <a:t>Organisation</a:t>
            </a:r>
            <a:r>
              <a:rPr lang="en-US" sz="1800" dirty="0">
                <a:solidFill>
                  <a:schemeClr val="tx2"/>
                </a:solidFill>
                <a:latin typeface="VAGRundschriftDLig"/>
              </a:rPr>
              <a:t> for Animal Health (OIE) as follows: </a:t>
            </a:r>
            <a:r>
              <a:rPr lang="en-US" sz="1800" i="1" dirty="0">
                <a:solidFill>
                  <a:schemeClr val="tx2"/>
                </a:solidFill>
                <a:latin typeface="VAGRundschriftDLig"/>
              </a:rPr>
              <a:t>“Human health and animal health are interdependent and bound to the health of the ecosystems in which they exist.”</a:t>
            </a:r>
            <a:r>
              <a:rPr lang="en-US" sz="1800" dirty="0">
                <a:solidFill>
                  <a:schemeClr val="tx2"/>
                </a:solidFill>
                <a:latin typeface="VAGRundschriftDLig"/>
              </a:rPr>
              <a:t>​</a:t>
            </a:r>
          </a:p>
          <a:p>
            <a:pPr algn="l" defTabSz="914400" fontAlgn="base"/>
            <a:endParaRPr lang="en-US" sz="1800" dirty="0">
              <a:solidFill>
                <a:schemeClr val="tx2"/>
              </a:solidFill>
              <a:latin typeface="VAGRundschriftDLig"/>
            </a:endParaRPr>
          </a:p>
          <a:p>
            <a:pPr indent="-228600" algn="l" defTabSz="914400" fontAlgn="base">
              <a:buFont typeface="Arial" panose="020B0604020202020204" pitchFamily="34" charset="0"/>
              <a:buChar char="•"/>
            </a:pPr>
            <a:r>
              <a:rPr lang="en-US" sz="1800" dirty="0">
                <a:solidFill>
                  <a:schemeClr val="tx2"/>
                </a:solidFill>
                <a:latin typeface="VAGRundschriftDLig"/>
              </a:rPr>
              <a:t>The foundations of One Health lie in a much older concept called One Medicine. One Medicine does not seek to undermine the more well-known One Health concept, but goes beyond in its scope.</a:t>
            </a:r>
            <a:endParaRPr lang="en-US"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tethoscope">
            <a:extLst>
              <a:ext uri="{FF2B5EF4-FFF2-40B4-BE49-F238E27FC236}">
                <a16:creationId xmlns:a16="http://schemas.microsoft.com/office/drawing/2014/main" id="{F44B2083-7ABA-8F82-EA95-E2C545D357C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TextBox 3">
            <a:extLst>
              <a:ext uri="{FF2B5EF4-FFF2-40B4-BE49-F238E27FC236}">
                <a16:creationId xmlns:a16="http://schemas.microsoft.com/office/drawing/2014/main" id="{19F7948A-F39B-F7DB-F003-562F9C2BB867}"/>
              </a:ext>
            </a:extLst>
          </p:cNvPr>
          <p:cNvSpPr txBox="1"/>
          <p:nvPr/>
        </p:nvSpPr>
        <p:spPr>
          <a:xfrm>
            <a:off x="320251" y="6488668"/>
            <a:ext cx="11770158" cy="369332"/>
          </a:xfrm>
          <a:prstGeom prst="rect">
            <a:avLst/>
          </a:prstGeom>
          <a:noFill/>
        </p:spPr>
        <p:txBody>
          <a:bodyPr wrap="square" rtlCol="0">
            <a:spAutoFit/>
          </a:bodyPr>
          <a:lstStyle/>
          <a:p>
            <a:pPr algn="l" defTabSz="914400" fontAlgn="base"/>
            <a:r>
              <a:rPr lang="en-US" dirty="0">
                <a:solidFill>
                  <a:schemeClr val="tx2"/>
                </a:solidFill>
                <a:latin typeface="VAGRundschriftDLig"/>
              </a:rPr>
              <a:t>Ref: OIE (2021) https://www.oie.int/en/for-the-media/onehealth/</a:t>
            </a:r>
          </a:p>
        </p:txBody>
      </p:sp>
    </p:spTree>
    <p:extLst>
      <p:ext uri="{BB962C8B-B14F-4D97-AF65-F5344CB8AC3E}">
        <p14:creationId xmlns:p14="http://schemas.microsoft.com/office/powerpoint/2010/main" val="645523018"/>
      </p:ext>
    </p:extLst>
  </p:cSld>
  <p:clrMapOvr>
    <a:masterClrMapping/>
  </p:clrMapOvr>
  <mc:AlternateContent xmlns:mc="http://schemas.openxmlformats.org/markup-compatibility/2006" xmlns:p14="http://schemas.microsoft.com/office/powerpoint/2010/main">
    <mc:Choice Requires="p14">
      <p:transition spd="slow" p14:dur="2000" advTm="62365"/>
    </mc:Choice>
    <mc:Fallback xmlns="">
      <p:transition spd="slow" advTm="62365"/>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A92095-2777-4467-BBB4-2DA5F187AD10}"/>
              </a:ext>
            </a:extLst>
          </p:cNvPr>
          <p:cNvSpPr>
            <a:spLocks noGrp="1"/>
          </p:cNvSpPr>
          <p:nvPr>
            <p:ph type="title"/>
          </p:nvPr>
        </p:nvSpPr>
        <p:spPr>
          <a:xfrm>
            <a:off x="705679" y="532879"/>
            <a:ext cx="10853531" cy="599237"/>
          </a:xfrm>
        </p:spPr>
        <p:txBody>
          <a:bodyPr>
            <a:noAutofit/>
          </a:bodyPr>
          <a:lstStyle/>
          <a:p>
            <a:pPr algn="ctr"/>
            <a:r>
              <a:rPr lang="pt-PT" sz="3600" dirty="0">
                <a:latin typeface="VAGRundschriftD"/>
                <a:cs typeface="Calibri"/>
              </a:rPr>
              <a:t>Our 5 flagships areas for a One Medicine approach</a:t>
            </a:r>
          </a:p>
        </p:txBody>
      </p:sp>
      <p:sp>
        <p:nvSpPr>
          <p:cNvPr id="7" name="TextBox 6">
            <a:extLst>
              <a:ext uri="{FF2B5EF4-FFF2-40B4-BE49-F238E27FC236}">
                <a16:creationId xmlns:a16="http://schemas.microsoft.com/office/drawing/2014/main" id="{31E93B42-7352-4D18-9C35-67BB73092DA3}"/>
              </a:ext>
            </a:extLst>
          </p:cNvPr>
          <p:cNvSpPr txBox="1"/>
          <p:nvPr/>
        </p:nvSpPr>
        <p:spPr>
          <a:xfrm>
            <a:off x="1774396" y="3406083"/>
            <a:ext cx="2661531" cy="604140"/>
          </a:xfrm>
          <a:prstGeom prst="rect">
            <a:avLst/>
          </a:prstGeom>
          <a:noFill/>
        </p:spPr>
        <p:txBody>
          <a:bodyPr wrap="square" rtlCol="0">
            <a:spAutoFit/>
          </a:bodyPr>
          <a:lstStyle/>
          <a:p>
            <a:pPr algn="ctr"/>
            <a:r>
              <a:rPr lang="en-US" sz="1663">
                <a:solidFill>
                  <a:srgbClr val="0088B2"/>
                </a:solidFill>
                <a:latin typeface="VAGRundschriftD" panose="00000500000000000000" pitchFamily="50" charset="0"/>
              </a:rPr>
              <a:t>Infection control &amp; antimicrobial resistance</a:t>
            </a:r>
            <a:endParaRPr lang="en-GB" sz="1663">
              <a:solidFill>
                <a:srgbClr val="0088B2"/>
              </a:solidFill>
              <a:latin typeface="VAGRundschriftD" panose="00000500000000000000" pitchFamily="50" charset="0"/>
            </a:endParaRPr>
          </a:p>
        </p:txBody>
      </p:sp>
      <p:sp>
        <p:nvSpPr>
          <p:cNvPr id="8" name="TextBox 7">
            <a:extLst>
              <a:ext uri="{FF2B5EF4-FFF2-40B4-BE49-F238E27FC236}">
                <a16:creationId xmlns:a16="http://schemas.microsoft.com/office/drawing/2014/main" id="{6DC4D11E-AF99-4AFF-91A5-F87FFBD1E914}"/>
              </a:ext>
            </a:extLst>
          </p:cNvPr>
          <p:cNvSpPr txBox="1"/>
          <p:nvPr/>
        </p:nvSpPr>
        <p:spPr>
          <a:xfrm>
            <a:off x="5128639" y="3473979"/>
            <a:ext cx="1584960" cy="348237"/>
          </a:xfrm>
          <a:prstGeom prst="rect">
            <a:avLst/>
          </a:prstGeom>
          <a:noFill/>
        </p:spPr>
        <p:txBody>
          <a:bodyPr wrap="square" rtlCol="0">
            <a:spAutoFit/>
          </a:bodyPr>
          <a:lstStyle/>
          <a:p>
            <a:pPr algn="ctr"/>
            <a:r>
              <a:rPr lang="en-US" sz="1663">
                <a:solidFill>
                  <a:srgbClr val="0088B2"/>
                </a:solidFill>
                <a:latin typeface="VAGRundschriftD" panose="00000500000000000000" pitchFamily="50" charset="0"/>
              </a:rPr>
              <a:t>Cancer</a:t>
            </a:r>
            <a:endParaRPr lang="en-GB" sz="1663">
              <a:solidFill>
                <a:srgbClr val="0088B2"/>
              </a:solidFill>
              <a:latin typeface="VAGRundschriftD" panose="00000500000000000000" pitchFamily="50" charset="0"/>
            </a:endParaRPr>
          </a:p>
        </p:txBody>
      </p:sp>
      <p:sp>
        <p:nvSpPr>
          <p:cNvPr id="9" name="TextBox 8">
            <a:extLst>
              <a:ext uri="{FF2B5EF4-FFF2-40B4-BE49-F238E27FC236}">
                <a16:creationId xmlns:a16="http://schemas.microsoft.com/office/drawing/2014/main" id="{D60516E9-06BE-432E-8675-2437DC03A9DF}"/>
              </a:ext>
            </a:extLst>
          </p:cNvPr>
          <p:cNvSpPr txBox="1"/>
          <p:nvPr/>
        </p:nvSpPr>
        <p:spPr>
          <a:xfrm>
            <a:off x="834890" y="4818197"/>
            <a:ext cx="2584175" cy="604140"/>
          </a:xfrm>
          <a:prstGeom prst="rect">
            <a:avLst/>
          </a:prstGeom>
          <a:noFill/>
        </p:spPr>
        <p:txBody>
          <a:bodyPr wrap="square" rtlCol="0">
            <a:spAutoFit/>
          </a:bodyPr>
          <a:lstStyle/>
          <a:p>
            <a:pPr algn="ctr"/>
            <a:r>
              <a:rPr lang="en-US" sz="1663" dirty="0">
                <a:solidFill>
                  <a:srgbClr val="0088B2"/>
                </a:solidFill>
                <a:latin typeface="VAGRundschriftD" pitchFamily="50" charset="0"/>
              </a:rPr>
              <a:t>Bone, muscle &amp; joint disease</a:t>
            </a:r>
            <a:endParaRPr lang="en-GB" sz="1663" dirty="0">
              <a:solidFill>
                <a:srgbClr val="0088B2"/>
              </a:solidFill>
              <a:latin typeface="VAGRundschriftD" pitchFamily="50" charset="0"/>
            </a:endParaRPr>
          </a:p>
        </p:txBody>
      </p:sp>
      <p:sp>
        <p:nvSpPr>
          <p:cNvPr id="11" name="Oval 10">
            <a:extLst>
              <a:ext uri="{FF2B5EF4-FFF2-40B4-BE49-F238E27FC236}">
                <a16:creationId xmlns:a16="http://schemas.microsoft.com/office/drawing/2014/main" id="{BFD35013-93A9-4D7A-A326-F5EC28E3941A}"/>
              </a:ext>
            </a:extLst>
          </p:cNvPr>
          <p:cNvSpPr/>
          <p:nvPr/>
        </p:nvSpPr>
        <p:spPr>
          <a:xfrm>
            <a:off x="2137677" y="1594498"/>
            <a:ext cx="1934971" cy="1819815"/>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3">
              <a:solidFill>
                <a:prstClr val="white"/>
              </a:solidFill>
              <a:latin typeface="Calibri" panose="020F0502020204030204"/>
            </a:endParaRPr>
          </a:p>
        </p:txBody>
      </p:sp>
      <p:sp>
        <p:nvSpPr>
          <p:cNvPr id="12" name="TextBox 11">
            <a:extLst>
              <a:ext uri="{FF2B5EF4-FFF2-40B4-BE49-F238E27FC236}">
                <a16:creationId xmlns:a16="http://schemas.microsoft.com/office/drawing/2014/main" id="{ECDE49AE-AF1F-453F-93E4-2413BB5E5104}"/>
              </a:ext>
            </a:extLst>
          </p:cNvPr>
          <p:cNvSpPr txBox="1"/>
          <p:nvPr/>
        </p:nvSpPr>
        <p:spPr>
          <a:xfrm>
            <a:off x="7376947" y="3462743"/>
            <a:ext cx="2995183" cy="348237"/>
          </a:xfrm>
          <a:prstGeom prst="rect">
            <a:avLst/>
          </a:prstGeom>
          <a:noFill/>
        </p:spPr>
        <p:txBody>
          <a:bodyPr wrap="square" rtlCol="0">
            <a:spAutoFit/>
          </a:bodyPr>
          <a:lstStyle/>
          <a:p>
            <a:pPr algn="ctr"/>
            <a:r>
              <a:rPr lang="en-US" sz="1663">
                <a:solidFill>
                  <a:srgbClr val="0088B2"/>
                </a:solidFill>
                <a:latin typeface="VAGRundschriftD" panose="00000500000000000000" pitchFamily="50" charset="0"/>
              </a:rPr>
              <a:t>Brain and spine disease</a:t>
            </a:r>
            <a:endParaRPr lang="en-GB" sz="1663">
              <a:solidFill>
                <a:srgbClr val="0088B2"/>
              </a:solidFill>
              <a:latin typeface="VAGRundschriftD" panose="00000500000000000000" pitchFamily="50" charset="0"/>
            </a:endParaRPr>
          </a:p>
        </p:txBody>
      </p:sp>
      <p:sp>
        <p:nvSpPr>
          <p:cNvPr id="13" name="Oval 12">
            <a:extLst>
              <a:ext uri="{FF2B5EF4-FFF2-40B4-BE49-F238E27FC236}">
                <a16:creationId xmlns:a16="http://schemas.microsoft.com/office/drawing/2014/main" id="{8DC246C0-BCD2-4110-9FCD-C962D93B35DA}"/>
              </a:ext>
            </a:extLst>
          </p:cNvPr>
          <p:cNvSpPr/>
          <p:nvPr/>
        </p:nvSpPr>
        <p:spPr>
          <a:xfrm>
            <a:off x="4971828" y="1594498"/>
            <a:ext cx="1934971" cy="1819815"/>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3">
              <a:solidFill>
                <a:prstClr val="white"/>
              </a:solidFill>
              <a:latin typeface="Calibri" panose="020F0502020204030204"/>
            </a:endParaRPr>
          </a:p>
        </p:txBody>
      </p:sp>
      <p:sp>
        <p:nvSpPr>
          <p:cNvPr id="14" name="Oval 13">
            <a:extLst>
              <a:ext uri="{FF2B5EF4-FFF2-40B4-BE49-F238E27FC236}">
                <a16:creationId xmlns:a16="http://schemas.microsoft.com/office/drawing/2014/main" id="{BCF14CE9-2B14-4499-8BE4-C5AE2462F6C1}"/>
              </a:ext>
            </a:extLst>
          </p:cNvPr>
          <p:cNvSpPr/>
          <p:nvPr/>
        </p:nvSpPr>
        <p:spPr>
          <a:xfrm>
            <a:off x="3543432" y="4353601"/>
            <a:ext cx="1934971" cy="1819815"/>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3">
              <a:solidFill>
                <a:prstClr val="white"/>
              </a:solidFill>
              <a:latin typeface="Calibri" panose="020F0502020204030204"/>
            </a:endParaRPr>
          </a:p>
        </p:txBody>
      </p:sp>
      <p:sp>
        <p:nvSpPr>
          <p:cNvPr id="15" name="Oval 14">
            <a:extLst>
              <a:ext uri="{FF2B5EF4-FFF2-40B4-BE49-F238E27FC236}">
                <a16:creationId xmlns:a16="http://schemas.microsoft.com/office/drawing/2014/main" id="{CCFCEAC0-D945-4CA0-B88C-FD84ACFBFDBA}"/>
              </a:ext>
            </a:extLst>
          </p:cNvPr>
          <p:cNvSpPr/>
          <p:nvPr/>
        </p:nvSpPr>
        <p:spPr>
          <a:xfrm>
            <a:off x="7883621" y="1575453"/>
            <a:ext cx="1934971" cy="1819815"/>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3">
              <a:solidFill>
                <a:prstClr val="white"/>
              </a:solidFill>
              <a:latin typeface="Calibri" panose="020F0502020204030204"/>
            </a:endParaRPr>
          </a:p>
        </p:txBody>
      </p:sp>
      <p:sp>
        <p:nvSpPr>
          <p:cNvPr id="16" name="TextBox 15">
            <a:extLst>
              <a:ext uri="{FF2B5EF4-FFF2-40B4-BE49-F238E27FC236}">
                <a16:creationId xmlns:a16="http://schemas.microsoft.com/office/drawing/2014/main" id="{1C17ABB0-92F5-4ADB-98C4-D9E7A878C400}"/>
              </a:ext>
            </a:extLst>
          </p:cNvPr>
          <p:cNvSpPr txBox="1"/>
          <p:nvPr/>
        </p:nvSpPr>
        <p:spPr>
          <a:xfrm>
            <a:off x="8488021" y="4685940"/>
            <a:ext cx="1696975" cy="604140"/>
          </a:xfrm>
          <a:prstGeom prst="rect">
            <a:avLst/>
          </a:prstGeom>
          <a:noFill/>
        </p:spPr>
        <p:txBody>
          <a:bodyPr wrap="square" rtlCol="0">
            <a:spAutoFit/>
          </a:bodyPr>
          <a:lstStyle/>
          <a:p>
            <a:pPr algn="ctr"/>
            <a:r>
              <a:rPr lang="en-US" sz="1663" dirty="0">
                <a:solidFill>
                  <a:srgbClr val="0088B2"/>
                </a:solidFill>
                <a:latin typeface="VAGRundschriftD" panose="00000500000000000000" pitchFamily="50" charset="0"/>
              </a:rPr>
              <a:t>Regenerative medicine</a:t>
            </a:r>
            <a:endParaRPr lang="en-GB" sz="1663" dirty="0">
              <a:solidFill>
                <a:srgbClr val="0088B2"/>
              </a:solidFill>
              <a:latin typeface="VAGRundschriftD" panose="00000500000000000000" pitchFamily="50" charset="0"/>
            </a:endParaRPr>
          </a:p>
        </p:txBody>
      </p:sp>
      <p:sp>
        <p:nvSpPr>
          <p:cNvPr id="17" name="Oval 16">
            <a:extLst>
              <a:ext uri="{FF2B5EF4-FFF2-40B4-BE49-F238E27FC236}">
                <a16:creationId xmlns:a16="http://schemas.microsoft.com/office/drawing/2014/main" id="{59E09A50-1F19-4A68-A9F3-B11F9D3D0D71}"/>
              </a:ext>
            </a:extLst>
          </p:cNvPr>
          <p:cNvSpPr/>
          <p:nvPr/>
        </p:nvSpPr>
        <p:spPr>
          <a:xfrm>
            <a:off x="6713600" y="4210234"/>
            <a:ext cx="1934971" cy="1819815"/>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3">
              <a:solidFill>
                <a:prstClr val="white"/>
              </a:solidFill>
              <a:latin typeface="Calibri" panose="020F0502020204030204"/>
            </a:endParaRPr>
          </a:p>
        </p:txBody>
      </p:sp>
      <p:pic>
        <p:nvPicPr>
          <p:cNvPr id="4" name="Picture 3" descr="Logo, company name&#10;&#10;Description automatically generated">
            <a:extLst>
              <a:ext uri="{FF2B5EF4-FFF2-40B4-BE49-F238E27FC236}">
                <a16:creationId xmlns:a16="http://schemas.microsoft.com/office/drawing/2014/main" id="{90BA4881-FD10-6A0C-D892-B11E40D087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34981" y="5833063"/>
            <a:ext cx="2271947" cy="984120"/>
          </a:xfrm>
          <a:prstGeom prst="rect">
            <a:avLst/>
          </a:prstGeom>
        </p:spPr>
      </p:pic>
    </p:spTree>
    <p:extLst>
      <p:ext uri="{BB962C8B-B14F-4D97-AF65-F5344CB8AC3E}">
        <p14:creationId xmlns:p14="http://schemas.microsoft.com/office/powerpoint/2010/main" val="1175383497"/>
      </p:ext>
    </p:extLst>
  </p:cSld>
  <p:clrMapOvr>
    <a:masterClrMapping/>
  </p:clrMapOvr>
  <mc:AlternateContent xmlns:mc="http://schemas.openxmlformats.org/markup-compatibility/2006" xmlns:p14="http://schemas.microsoft.com/office/powerpoint/2010/main">
    <mc:Choice Requires="p14">
      <p:transition spd="slow" p14:dur="2000" advTm="167240"/>
    </mc:Choice>
    <mc:Fallback xmlns="">
      <p:transition spd="slow" advTm="16724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249"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1796797" y="457200"/>
            <a:ext cx="8595931" cy="1188720"/>
          </a:xfrm>
        </p:spPr>
        <p:txBody>
          <a:bodyPr vert="horz" lIns="91440" tIns="45720" rIns="91440" bIns="45720" rtlCol="0" anchor="ctr">
            <a:normAutofit/>
          </a:bodyPr>
          <a:lstStyle/>
          <a:p>
            <a:pPr algn="ctr"/>
            <a:r>
              <a:rPr lang="en-US" sz="3600" dirty="0">
                <a:latin typeface="VAGRundschriftD"/>
              </a:rPr>
              <a:t>Research</a:t>
            </a:r>
            <a:endParaRPr lang="en-US" sz="3600" dirty="0">
              <a:solidFill>
                <a:schemeClr val="tx2"/>
              </a:solidFill>
              <a:latin typeface="VAGRundschriftD"/>
            </a:endParaRPr>
          </a:p>
        </p:txBody>
      </p:sp>
      <p:grpSp>
        <p:nvGrpSpPr>
          <p:cNvPr id="15" name="Group 14">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374099" y="388961"/>
            <a:ext cx="3142400" cy="2207404"/>
            <a:chOff x="-305" y="-4155"/>
            <a:chExt cx="2514948" cy="2174333"/>
          </a:xfrm>
        </p:grpSpPr>
        <p:sp>
          <p:nvSpPr>
            <p:cNvPr id="16" name="Freeform: Shape 15">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21" name="Group 20">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143002" y="5047906"/>
            <a:ext cx="1959929" cy="1810095"/>
            <a:chOff x="-305" y="-1"/>
            <a:chExt cx="3832880" cy="2876136"/>
          </a:xfrm>
        </p:grpSpPr>
        <p:sp>
          <p:nvSpPr>
            <p:cNvPr id="22" name="Freeform: Shape 21">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2938270" y="2543638"/>
            <a:ext cx="5552932" cy="3108639"/>
          </a:xfrm>
        </p:spPr>
        <p:txBody>
          <a:bodyPr/>
          <a:lstStyle/>
          <a:p>
            <a:pPr defTabSz="658352">
              <a:spcBef>
                <a:spcPts val="720"/>
              </a:spcBef>
              <a:defRPr/>
            </a:pPr>
            <a:endParaRPr lang="en-US" sz="2016">
              <a:solidFill>
                <a:srgbClr val="000000"/>
              </a:solidFill>
              <a:latin typeface="VAGRundschriftDLig" panose="00000400000000000000" pitchFamily="50" charset="0"/>
            </a:endParaRPr>
          </a:p>
          <a:p>
            <a:endParaRPr lang="en-GB"/>
          </a:p>
        </p:txBody>
      </p:sp>
      <p:sp>
        <p:nvSpPr>
          <p:cNvPr id="5" name="TextBox 4">
            <a:extLst>
              <a:ext uri="{FF2B5EF4-FFF2-40B4-BE49-F238E27FC236}">
                <a16:creationId xmlns:a16="http://schemas.microsoft.com/office/drawing/2014/main" id="{BB06E18B-DAAC-29E7-8DB8-BCC2B28F41F3}"/>
              </a:ext>
            </a:extLst>
          </p:cNvPr>
          <p:cNvSpPr txBox="1"/>
          <p:nvPr/>
        </p:nvSpPr>
        <p:spPr>
          <a:xfrm>
            <a:off x="3123692" y="1834859"/>
            <a:ext cx="5367507" cy="3108543"/>
          </a:xfrm>
          <a:prstGeom prst="rect">
            <a:avLst/>
          </a:prstGeom>
          <a:noFill/>
        </p:spPr>
        <p:txBody>
          <a:bodyPr wrap="square" lIns="91440" tIns="45720" rIns="91440" bIns="45720" anchor="t">
            <a:spAutoFit/>
          </a:bodyPr>
          <a:lstStyle/>
          <a:p>
            <a:pPr algn="ctr" defTabSz="658352">
              <a:spcAft>
                <a:spcPts val="600"/>
              </a:spcAft>
              <a:defRPr/>
            </a:pPr>
            <a:r>
              <a:rPr lang="en-GB" sz="2200" dirty="0" err="1">
                <a:solidFill>
                  <a:prstClr val="black"/>
                </a:solidFill>
                <a:latin typeface="VAGRundschriftDLig "/>
              </a:rPr>
              <a:t>Humanimal</a:t>
            </a:r>
            <a:r>
              <a:rPr lang="en-GB" sz="2200" dirty="0">
                <a:solidFill>
                  <a:prstClr val="black"/>
                </a:solidFill>
                <a:latin typeface="VAGRundschriftDLig "/>
              </a:rPr>
              <a:t> Trust only funds research using patients with naturally occurring disease: </a:t>
            </a:r>
          </a:p>
          <a:p>
            <a:pPr algn="ctr" defTabSz="658352">
              <a:spcAft>
                <a:spcPts val="600"/>
              </a:spcAft>
              <a:defRPr/>
            </a:pPr>
            <a:endParaRPr lang="en-GB" sz="2200" dirty="0">
              <a:solidFill>
                <a:prstClr val="black"/>
              </a:solidFill>
              <a:latin typeface="VAGRundschriftDLig "/>
            </a:endParaRPr>
          </a:p>
          <a:p>
            <a:pPr marL="329557" lvl="1" algn="ctr" defTabSz="658352">
              <a:spcAft>
                <a:spcPts val="600"/>
              </a:spcAft>
              <a:defRPr/>
            </a:pPr>
            <a:r>
              <a:rPr lang="en-GB" sz="2200" dirty="0">
                <a:solidFill>
                  <a:prstClr val="black"/>
                </a:solidFill>
                <a:latin typeface="VAGRundschriftDLig "/>
              </a:rPr>
              <a:t>No laboratory or experimental animal testing is funded.</a:t>
            </a:r>
          </a:p>
          <a:p>
            <a:pPr marL="328922" lvl="1" algn="ctr" defTabSz="658352">
              <a:spcAft>
                <a:spcPts val="600"/>
              </a:spcAft>
              <a:defRPr/>
            </a:pPr>
            <a:endParaRPr lang="en-GB" sz="2200" dirty="0">
              <a:solidFill>
                <a:prstClr val="black"/>
              </a:solidFill>
              <a:latin typeface="VAGRundschriftDLig "/>
            </a:endParaRPr>
          </a:p>
          <a:p>
            <a:pPr marL="329557" lvl="1" algn="ctr" defTabSz="658352">
              <a:spcAft>
                <a:spcPts val="600"/>
              </a:spcAft>
              <a:defRPr/>
            </a:pPr>
            <a:r>
              <a:rPr lang="en-GB" sz="2200" dirty="0">
                <a:solidFill>
                  <a:prstClr val="black"/>
                </a:solidFill>
                <a:latin typeface="VAGRundschriftDLig "/>
              </a:rPr>
              <a:t>Data and samples from real patients needing/receiving treatment is utilised.</a:t>
            </a:r>
          </a:p>
        </p:txBody>
      </p:sp>
    </p:spTree>
    <p:extLst>
      <p:ext uri="{BB962C8B-B14F-4D97-AF65-F5344CB8AC3E}">
        <p14:creationId xmlns:p14="http://schemas.microsoft.com/office/powerpoint/2010/main" val="198545273"/>
      </p:ext>
    </p:extLst>
  </p:cSld>
  <p:clrMapOvr>
    <a:masterClrMapping/>
  </p:clrMapOvr>
  <mc:AlternateContent xmlns:mc="http://schemas.openxmlformats.org/markup-compatibility/2006" xmlns:p14="http://schemas.microsoft.com/office/powerpoint/2010/main">
    <mc:Choice Requires="p14">
      <p:transition spd="slow" p14:dur="2000" advTm="55932"/>
    </mc:Choice>
    <mc:Fallback xmlns="">
      <p:transition spd="slow" advTm="55932"/>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1577648" y="335814"/>
            <a:ext cx="8779349" cy="793629"/>
          </a:xfrm>
        </p:spPr>
        <p:txBody>
          <a:bodyPr lIns="91440" tIns="45720" rIns="91440" bIns="45720" anchor="b"/>
          <a:lstStyle/>
          <a:p>
            <a:pPr algn="ctr"/>
            <a:r>
              <a:rPr lang="en-US" sz="4000" dirty="0">
                <a:latin typeface="VAGRundschriftD"/>
                <a:ea typeface="+mj-ea"/>
                <a:cs typeface="+mj-cs"/>
              </a:rPr>
              <a:t>Research</a:t>
            </a:r>
            <a:endParaRPr lang="en-GB" sz="4000" dirty="0">
              <a:latin typeface="VAGRundschriftD"/>
            </a:endParaRPr>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2356449" y="1949570"/>
            <a:ext cx="7643004" cy="4278702"/>
          </a:xfrm>
        </p:spPr>
        <p:txBody>
          <a:bodyPr/>
          <a:lstStyle/>
          <a:p>
            <a:pPr algn="ctr" defTabSz="914400">
              <a:defRPr/>
            </a:pPr>
            <a:endParaRPr lang="en-US" sz="2800" b="0">
              <a:solidFill>
                <a:srgbClr val="000000"/>
              </a:solidFill>
              <a:latin typeface="VAGRundschriftDLig" panose="00000400000000000000" pitchFamily="50" charset="0"/>
            </a:endParaRPr>
          </a:p>
          <a:p>
            <a:endParaRPr lang="en-GB"/>
          </a:p>
        </p:txBody>
      </p:sp>
      <p:sp>
        <p:nvSpPr>
          <p:cNvPr id="5" name="TextBox 4">
            <a:extLst>
              <a:ext uri="{FF2B5EF4-FFF2-40B4-BE49-F238E27FC236}">
                <a16:creationId xmlns:a16="http://schemas.microsoft.com/office/drawing/2014/main" id="{BB06E18B-DAAC-29E7-8DB8-BCC2B28F41F3}"/>
              </a:ext>
            </a:extLst>
          </p:cNvPr>
          <p:cNvSpPr txBox="1"/>
          <p:nvPr/>
        </p:nvSpPr>
        <p:spPr>
          <a:xfrm>
            <a:off x="1729051" y="1273448"/>
            <a:ext cx="8476890" cy="3821046"/>
          </a:xfrm>
          <a:prstGeom prst="rect">
            <a:avLst/>
          </a:prstGeom>
          <a:noFill/>
        </p:spPr>
        <p:txBody>
          <a:bodyPr wrap="square" lIns="91440" tIns="45720" rIns="91440" bIns="45720" anchor="t">
            <a:spAutoFit/>
          </a:bodyPr>
          <a:lstStyle/>
          <a:p>
            <a:pPr algn="ctr">
              <a:defRPr/>
            </a:pPr>
            <a:r>
              <a:rPr lang="en-US" sz="2200" dirty="0">
                <a:solidFill>
                  <a:srgbClr val="2CAB6D"/>
                </a:solidFill>
                <a:latin typeface="VAGRundschriftD"/>
              </a:rPr>
              <a:t>Project collaboration with Action Medical Research</a:t>
            </a:r>
            <a:endParaRPr lang="en-US" dirty="0"/>
          </a:p>
          <a:p>
            <a:pPr>
              <a:defRPr/>
            </a:pPr>
            <a:endParaRPr lang="en-US" sz="2215" dirty="0">
              <a:solidFill>
                <a:prstClr val="black"/>
              </a:solidFill>
              <a:latin typeface="Calibri" panose="020F0502020204030204"/>
            </a:endParaRPr>
          </a:p>
          <a:p>
            <a:pPr>
              <a:defRPr/>
            </a:pPr>
            <a:r>
              <a:rPr lang="en-US" sz="2000" b="1" dirty="0">
                <a:latin typeface="VAGRundschriftDLig"/>
              </a:rPr>
              <a:t>Two projects:</a:t>
            </a:r>
            <a:endParaRPr lang="en-US" sz="2000" b="1" dirty="0">
              <a:latin typeface="VAGRundschriftDLig" panose="00000400000000000000" pitchFamily="50" charset="0"/>
            </a:endParaRPr>
          </a:p>
          <a:p>
            <a:pPr marL="316230" indent="-316230">
              <a:buFont typeface="Arial" panose="020B0604020202020204" pitchFamily="34" charset="0"/>
              <a:buChar char="•"/>
              <a:defRPr/>
            </a:pPr>
            <a:endParaRPr lang="en-US" sz="2000" dirty="0">
              <a:latin typeface="VAGRundschriftDLig" panose="00000400000000000000" pitchFamily="50" charset="0"/>
            </a:endParaRPr>
          </a:p>
          <a:p>
            <a:pPr marL="316230" indent="-316230">
              <a:buFont typeface="Arial" panose="020B0604020202020204" pitchFamily="34" charset="0"/>
              <a:buChar char="•"/>
              <a:defRPr/>
            </a:pPr>
            <a:r>
              <a:rPr lang="en-US" sz="2000" dirty="0">
                <a:latin typeface="VAGRundschriftDLig"/>
              </a:rPr>
              <a:t>Preventing infections and reducing the risk of antibiotic-resistant infections in critically ill children</a:t>
            </a:r>
          </a:p>
          <a:p>
            <a:pPr marL="316230" indent="-316230">
              <a:buFont typeface="Arial" panose="020B0604020202020204" pitchFamily="34" charset="0"/>
              <a:buChar char="•"/>
              <a:defRPr/>
            </a:pPr>
            <a:endParaRPr lang="en-US" sz="2000" dirty="0">
              <a:latin typeface="VAGRundschriftDLig" panose="00000400000000000000" pitchFamily="50" charset="0"/>
            </a:endParaRPr>
          </a:p>
          <a:p>
            <a:pPr marL="316230" indent="-316230">
              <a:buFont typeface="Arial" panose="020B0604020202020204" pitchFamily="34" charset="0"/>
              <a:buChar char="•"/>
              <a:defRPr/>
            </a:pPr>
            <a:r>
              <a:rPr lang="en-US" sz="2000" dirty="0">
                <a:latin typeface="VAGRundschriftDLig"/>
              </a:rPr>
              <a:t>Juvenile idiopathic arthritis – </a:t>
            </a:r>
            <a:r>
              <a:rPr lang="en-US" sz="2000" dirty="0" err="1">
                <a:latin typeface="VAGRundschriftDLig"/>
              </a:rPr>
              <a:t>personalising</a:t>
            </a:r>
            <a:r>
              <a:rPr lang="en-US" sz="2000" dirty="0">
                <a:latin typeface="VAGRundschriftDLig"/>
              </a:rPr>
              <a:t> drug treatment</a:t>
            </a:r>
          </a:p>
          <a:p>
            <a:pPr marL="316230" indent="-316230">
              <a:buFont typeface="Arial" panose="020B0604020202020204" pitchFamily="34" charset="0"/>
              <a:buChar char="•"/>
              <a:defRPr/>
            </a:pPr>
            <a:endParaRPr lang="en-US" sz="2000" dirty="0">
              <a:latin typeface="VAGRundschriftDLig" panose="00000400000000000000" pitchFamily="50" charset="0"/>
            </a:endParaRPr>
          </a:p>
          <a:p>
            <a:pPr>
              <a:defRPr/>
            </a:pPr>
            <a:r>
              <a:rPr lang="en-US" dirty="0">
                <a:latin typeface="VAGRundschriftDLig"/>
              </a:rPr>
              <a:t>Further reading: </a:t>
            </a:r>
            <a:r>
              <a:rPr lang="en-GB" dirty="0">
                <a:latin typeface="VAGRundschriftDLig"/>
                <a:hlinkClick r:id="rId3">
                  <a:extLst>
                    <a:ext uri="{A12FA001-AC4F-418D-AE19-62706E023703}">
                      <ahyp:hlinkClr xmlns:ahyp="http://schemas.microsoft.com/office/drawing/2018/hyperlinkcolor" val="tx"/>
                    </a:ext>
                  </a:extLst>
                </a:hlinkClick>
              </a:rPr>
              <a:t>https://www.humanimaltrust.org.uk/what-we-do/research/small-project-awards/supporting-research-potential-help-children-and-animals</a:t>
            </a:r>
            <a:r>
              <a:rPr lang="en-GB" dirty="0">
                <a:latin typeface="VAGRundschriftDLig"/>
              </a:rPr>
              <a:t>  </a:t>
            </a:r>
          </a:p>
          <a:p>
            <a:pPr marL="316230" indent="-316230">
              <a:buFont typeface="Arial" panose="020B0604020202020204" pitchFamily="34" charset="0"/>
              <a:buChar char="•"/>
              <a:defRPr/>
            </a:pPr>
            <a:endParaRPr lang="en-US" sz="2215" dirty="0">
              <a:solidFill>
                <a:prstClr val="black">
                  <a:lumMod val="75000"/>
                  <a:lumOff val="25000"/>
                </a:prstClr>
              </a:solidFill>
              <a:latin typeface="VAGRundschriftDLig" panose="00000400000000000000" pitchFamily="50" charset="0"/>
            </a:endParaRPr>
          </a:p>
        </p:txBody>
      </p:sp>
      <p:pic>
        <p:nvPicPr>
          <p:cNvPr id="4" name="Picture 4" descr="See the source image">
            <a:extLst>
              <a:ext uri="{FF2B5EF4-FFF2-40B4-BE49-F238E27FC236}">
                <a16:creationId xmlns:a16="http://schemas.microsoft.com/office/drawing/2014/main" id="{BC0C90DF-7162-C1BB-14CB-73A70E245B5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92960" y="5096098"/>
            <a:ext cx="3830030" cy="9981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A5042E63-D2BF-0F25-3787-C391B884E8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49022" y="5736212"/>
            <a:ext cx="2271947" cy="984120"/>
          </a:xfrm>
          <a:prstGeom prst="rect">
            <a:avLst/>
          </a:prstGeom>
        </p:spPr>
      </p:pic>
    </p:spTree>
    <p:extLst>
      <p:ext uri="{BB962C8B-B14F-4D97-AF65-F5344CB8AC3E}">
        <p14:creationId xmlns:p14="http://schemas.microsoft.com/office/powerpoint/2010/main" val="3812056217"/>
      </p:ext>
    </p:extLst>
  </p:cSld>
  <p:clrMapOvr>
    <a:masterClrMapping/>
  </p:clrMapOvr>
  <mc:AlternateContent xmlns:mc="http://schemas.openxmlformats.org/markup-compatibility/2006" xmlns:p14="http://schemas.microsoft.com/office/powerpoint/2010/main">
    <mc:Choice Requires="p14">
      <p:transition spd="slow" p14:dur="2000" advTm="106421"/>
    </mc:Choice>
    <mc:Fallback xmlns="">
      <p:transition spd="slow" advTm="10642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A92095-2777-4467-BBB4-2DA5F187AD10}"/>
              </a:ext>
            </a:extLst>
          </p:cNvPr>
          <p:cNvSpPr>
            <a:spLocks noGrp="1"/>
          </p:cNvSpPr>
          <p:nvPr>
            <p:ph type="title"/>
          </p:nvPr>
        </p:nvSpPr>
        <p:spPr>
          <a:xfrm>
            <a:off x="2061799" y="800921"/>
            <a:ext cx="7886700" cy="599237"/>
          </a:xfrm>
        </p:spPr>
        <p:txBody>
          <a:bodyPr>
            <a:normAutofit/>
          </a:bodyPr>
          <a:lstStyle/>
          <a:p>
            <a:pPr algn="ctr"/>
            <a:r>
              <a:rPr lang="pt-PT" sz="3600" dirty="0">
                <a:solidFill>
                  <a:srgbClr val="0088B2"/>
                </a:solidFill>
                <a:latin typeface="VAGRundschriftD"/>
                <a:cs typeface="Calibri"/>
              </a:rPr>
              <a:t>Previously</a:t>
            </a:r>
            <a:r>
              <a:rPr lang="pt-PT" sz="3600" dirty="0">
                <a:latin typeface="VAGRundschriftD"/>
                <a:cs typeface="Calibri"/>
              </a:rPr>
              <a:t> funded research projects</a:t>
            </a:r>
          </a:p>
        </p:txBody>
      </p:sp>
      <p:sp>
        <p:nvSpPr>
          <p:cNvPr id="7" name="TextBox 6">
            <a:extLst>
              <a:ext uri="{FF2B5EF4-FFF2-40B4-BE49-F238E27FC236}">
                <a16:creationId xmlns:a16="http://schemas.microsoft.com/office/drawing/2014/main" id="{7FA9CA4E-B2ED-44EB-84DC-298F105D6022}"/>
              </a:ext>
            </a:extLst>
          </p:cNvPr>
          <p:cNvSpPr txBox="1"/>
          <p:nvPr/>
        </p:nvSpPr>
        <p:spPr>
          <a:xfrm>
            <a:off x="1945235" y="1843345"/>
            <a:ext cx="4330680" cy="3170099"/>
          </a:xfrm>
          <a:prstGeom prst="rect">
            <a:avLst/>
          </a:prstGeom>
          <a:noFill/>
        </p:spPr>
        <p:txBody>
          <a:bodyPr wrap="square" lIns="91440" tIns="45720" rIns="91440" bIns="45720" rtlCol="0" anchor="t">
            <a:spAutoFit/>
          </a:bodyPr>
          <a:lstStyle/>
          <a:p>
            <a:r>
              <a:rPr lang="en-US" sz="2000">
                <a:solidFill>
                  <a:srgbClr val="2CAB6D"/>
                </a:solidFill>
                <a:latin typeface="VAGRundschriftDLig "/>
              </a:rPr>
              <a:t>Bacteriophages as an alternative to antibiotics (PhD studentship)</a:t>
            </a:r>
          </a:p>
          <a:p>
            <a:endParaRPr lang="en-US" sz="2000">
              <a:latin typeface="VAGRundschriftDLig "/>
            </a:endParaRPr>
          </a:p>
          <a:p>
            <a:pPr marL="316230" indent="-316230">
              <a:buFont typeface="Arial" panose="020B0604020202020204" pitchFamily="34" charset="0"/>
              <a:buChar char="•"/>
            </a:pPr>
            <a:r>
              <a:rPr lang="en-US" sz="2000">
                <a:solidFill>
                  <a:schemeClr val="tx1">
                    <a:lumMod val="75000"/>
                    <a:lumOff val="25000"/>
                  </a:schemeClr>
                </a:solidFill>
                <a:latin typeface="VAGRundschriftDLig "/>
              </a:rPr>
              <a:t>Dr Lucy Grist – recipient of first </a:t>
            </a:r>
            <a:r>
              <a:rPr lang="en-US" sz="2000" err="1">
                <a:solidFill>
                  <a:schemeClr val="tx1">
                    <a:lumMod val="75000"/>
                    <a:lumOff val="25000"/>
                  </a:schemeClr>
                </a:solidFill>
                <a:latin typeface="VAGRundschriftDLig "/>
              </a:rPr>
              <a:t>Humanimal</a:t>
            </a:r>
            <a:r>
              <a:rPr lang="en-US" sz="2000">
                <a:solidFill>
                  <a:schemeClr val="tx1">
                    <a:lumMod val="75000"/>
                    <a:lumOff val="25000"/>
                  </a:schemeClr>
                </a:solidFill>
                <a:latin typeface="VAGRundschriftDLig "/>
              </a:rPr>
              <a:t> Trust PhD studentship</a:t>
            </a:r>
          </a:p>
          <a:p>
            <a:pPr marL="316230" indent="-316230">
              <a:buFont typeface="Arial" panose="020B0604020202020204" pitchFamily="34" charset="0"/>
              <a:buChar char="•"/>
            </a:pPr>
            <a:endParaRPr lang="en-US" sz="2000">
              <a:solidFill>
                <a:schemeClr val="tx1">
                  <a:lumMod val="75000"/>
                  <a:lumOff val="25000"/>
                </a:schemeClr>
              </a:solidFill>
              <a:latin typeface="VAGRundschriftDLig "/>
            </a:endParaRPr>
          </a:p>
          <a:p>
            <a:pPr marL="316230" indent="-316230">
              <a:buFont typeface="Arial" panose="020B0604020202020204" pitchFamily="34" charset="0"/>
              <a:buChar char="•"/>
            </a:pPr>
            <a:r>
              <a:rPr lang="en-US" sz="2000">
                <a:solidFill>
                  <a:schemeClr val="tx1">
                    <a:lumMod val="75000"/>
                    <a:lumOff val="25000"/>
                  </a:schemeClr>
                </a:solidFill>
                <a:latin typeface="VAGRundschriftDLig "/>
              </a:rPr>
              <a:t>Investigated the ability of phages to target and kill strains of </a:t>
            </a:r>
            <a:r>
              <a:rPr lang="en-US" sz="2000" i="1">
                <a:solidFill>
                  <a:schemeClr val="tx1">
                    <a:lumMod val="75000"/>
                    <a:lumOff val="25000"/>
                  </a:schemeClr>
                </a:solidFill>
                <a:latin typeface="VAGRundschriftDLig "/>
              </a:rPr>
              <a:t>Escherichia coli</a:t>
            </a:r>
            <a:r>
              <a:rPr lang="en-US" sz="2000">
                <a:solidFill>
                  <a:schemeClr val="tx1">
                    <a:lumMod val="75000"/>
                    <a:lumOff val="25000"/>
                  </a:schemeClr>
                </a:solidFill>
                <a:latin typeface="VAGRundschriftDLig "/>
              </a:rPr>
              <a:t> which had caused infections in canine patients</a:t>
            </a:r>
          </a:p>
        </p:txBody>
      </p:sp>
      <p:pic>
        <p:nvPicPr>
          <p:cNvPr id="8" name="Picture 2" descr="AVTRW - Association for Veterinary Teaching and Research Work - AVTRW  meeting 2017">
            <a:extLst>
              <a:ext uri="{FF2B5EF4-FFF2-40B4-BE49-F238E27FC236}">
                <a16:creationId xmlns:a16="http://schemas.microsoft.com/office/drawing/2014/main" id="{8804A3B7-7192-4E6D-BAF1-4EBFC8B3B5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6155" y="1738257"/>
            <a:ext cx="4513601" cy="30729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C1F5C3AC-B45B-7A6E-308D-F4F78EC530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8778" y="5801412"/>
            <a:ext cx="2271947" cy="984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840"/>
    </mc:Choice>
    <mc:Fallback xmlns="">
      <p:transition spd="slow" advTm="4484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1405755" y="364354"/>
            <a:ext cx="8859088" cy="1538716"/>
          </a:xfrm>
        </p:spPr>
        <p:txBody>
          <a:bodyPr lIns="91440" tIns="45720" rIns="91440" bIns="45720" anchor="b"/>
          <a:lstStyle/>
          <a:p>
            <a:pPr algn="ctr"/>
            <a:r>
              <a:rPr lang="en-US" sz="3600" dirty="0">
                <a:solidFill>
                  <a:srgbClr val="0088B2"/>
                </a:solidFill>
                <a:latin typeface="VAGRundschriftD"/>
                <a:ea typeface="+mj-ea"/>
                <a:cs typeface="Calibri"/>
              </a:rPr>
              <a:t>Education</a:t>
            </a:r>
            <a:endParaRPr lang="en-US" sz="3600" dirty="0">
              <a:latin typeface="VAGRundschriftD"/>
            </a:endParaRPr>
          </a:p>
          <a:p>
            <a:pPr algn="ctr"/>
            <a:endParaRPr lang="en-US" dirty="0"/>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2356449" y="1949570"/>
            <a:ext cx="7643004" cy="4278702"/>
          </a:xfrm>
        </p:spPr>
        <p:txBody>
          <a:bodyPr/>
          <a:lstStyle/>
          <a:p>
            <a:pPr algn="ctr" defTabSz="914400">
              <a:defRPr/>
            </a:pPr>
            <a:endParaRPr lang="en-US" sz="2800" b="0">
              <a:solidFill>
                <a:srgbClr val="000000"/>
              </a:solidFill>
              <a:latin typeface="VAGRundschriftDLig" panose="00000400000000000000" pitchFamily="50" charset="0"/>
            </a:endParaRPr>
          </a:p>
          <a:p>
            <a:endParaRPr lang="en-GB"/>
          </a:p>
        </p:txBody>
      </p:sp>
      <p:sp>
        <p:nvSpPr>
          <p:cNvPr id="5" name="TextBox 4">
            <a:extLst>
              <a:ext uri="{FF2B5EF4-FFF2-40B4-BE49-F238E27FC236}">
                <a16:creationId xmlns:a16="http://schemas.microsoft.com/office/drawing/2014/main" id="{BB06E18B-DAAC-29E7-8DB8-BCC2B28F41F3}"/>
              </a:ext>
            </a:extLst>
          </p:cNvPr>
          <p:cNvSpPr txBox="1"/>
          <p:nvPr/>
        </p:nvSpPr>
        <p:spPr>
          <a:xfrm>
            <a:off x="1405755" y="1575715"/>
            <a:ext cx="4270678" cy="3139321"/>
          </a:xfrm>
          <a:prstGeom prst="rect">
            <a:avLst/>
          </a:prstGeom>
          <a:noFill/>
        </p:spPr>
        <p:txBody>
          <a:bodyPr wrap="square" lIns="91440" tIns="45720" rIns="91440" bIns="45720" anchor="t">
            <a:spAutoFit/>
          </a:bodyPr>
          <a:lstStyle/>
          <a:p>
            <a:pPr>
              <a:defRPr/>
            </a:pPr>
            <a:r>
              <a:rPr lang="en-GB" sz="2000" dirty="0">
                <a:solidFill>
                  <a:schemeClr val="tx1">
                    <a:lumMod val="75000"/>
                    <a:lumOff val="25000"/>
                  </a:schemeClr>
                </a:solidFill>
                <a:latin typeface="VAGRundschriftDLig "/>
                <a:ea typeface="+mn-lt"/>
                <a:cs typeface="+mn-lt"/>
              </a:rPr>
              <a:t>Inspire and educate human and veterinary health professionals and those of the future and the public:</a:t>
            </a:r>
            <a:endParaRPr lang="en-US" sz="2000" dirty="0">
              <a:solidFill>
                <a:schemeClr val="tx1">
                  <a:lumMod val="75000"/>
                  <a:lumOff val="25000"/>
                </a:schemeClr>
              </a:solidFill>
              <a:latin typeface="VAGRundschriftDLig "/>
            </a:endParaRPr>
          </a:p>
          <a:p>
            <a:pPr marL="285750" indent="-285750">
              <a:buFont typeface="Arial" panose="020B0604020202020204" pitchFamily="34" charset="0"/>
              <a:buChar char="•"/>
              <a:defRPr/>
            </a:pPr>
            <a:endParaRPr lang="en-US" sz="2000" dirty="0">
              <a:solidFill>
                <a:schemeClr val="tx1">
                  <a:lumMod val="75000"/>
                  <a:lumOff val="25000"/>
                </a:schemeClr>
              </a:solidFill>
              <a:latin typeface="VAGRundschriftDLig "/>
            </a:endParaRPr>
          </a:p>
          <a:p>
            <a:pPr marL="226060" indent="-226060">
              <a:spcAft>
                <a:spcPts val="600"/>
              </a:spcAft>
              <a:buFont typeface="Arial,Sans-Serif" panose="020B0604020202020204" pitchFamily="34" charset="0"/>
              <a:buChar char="•"/>
              <a:defRPr/>
            </a:pPr>
            <a:r>
              <a:rPr lang="en-GB" sz="2000" dirty="0">
                <a:solidFill>
                  <a:schemeClr val="tx1">
                    <a:lumMod val="75000"/>
                    <a:lumOff val="25000"/>
                  </a:schemeClr>
                </a:solidFill>
                <a:latin typeface="VAGRundschriftDLig "/>
                <a:cs typeface="Arial"/>
              </a:rPr>
              <a:t>Schools</a:t>
            </a:r>
            <a:endParaRPr lang="en-US" sz="2000" dirty="0">
              <a:solidFill>
                <a:schemeClr val="tx1">
                  <a:lumMod val="75000"/>
                  <a:lumOff val="25000"/>
                </a:schemeClr>
              </a:solidFill>
              <a:latin typeface="VAGRundschriftDLig "/>
              <a:cs typeface="Arial"/>
            </a:endParaRPr>
          </a:p>
          <a:p>
            <a:pPr marL="226060" indent="-226060">
              <a:spcAft>
                <a:spcPts val="600"/>
              </a:spcAft>
              <a:buFont typeface="Arial,Sans-Serif" panose="020B0604020202020204" pitchFamily="34" charset="0"/>
              <a:buChar char="•"/>
              <a:defRPr/>
            </a:pPr>
            <a:r>
              <a:rPr lang="en-GB" sz="2000" dirty="0">
                <a:solidFill>
                  <a:schemeClr val="tx1">
                    <a:lumMod val="75000"/>
                    <a:lumOff val="25000"/>
                  </a:schemeClr>
                </a:solidFill>
                <a:latin typeface="VAGRundschriftDLig "/>
                <a:cs typeface="Arial"/>
              </a:rPr>
              <a:t>Sixth Form Colleges</a:t>
            </a:r>
            <a:endParaRPr lang="en-US" sz="2000" dirty="0">
              <a:solidFill>
                <a:schemeClr val="tx1">
                  <a:lumMod val="75000"/>
                  <a:lumOff val="25000"/>
                </a:schemeClr>
              </a:solidFill>
              <a:latin typeface="VAGRundschriftDLig "/>
              <a:cs typeface="Arial"/>
            </a:endParaRPr>
          </a:p>
          <a:p>
            <a:pPr marL="226060" indent="-226060">
              <a:spcAft>
                <a:spcPts val="600"/>
              </a:spcAft>
              <a:buFont typeface="Arial,Sans-Serif" panose="020B0604020202020204" pitchFamily="34" charset="0"/>
              <a:buChar char="•"/>
              <a:defRPr/>
            </a:pPr>
            <a:r>
              <a:rPr lang="en-GB" sz="2000" dirty="0">
                <a:solidFill>
                  <a:schemeClr val="tx1">
                    <a:lumMod val="75000"/>
                    <a:lumOff val="25000"/>
                  </a:schemeClr>
                </a:solidFill>
                <a:latin typeface="VAGRundschriftDLig "/>
                <a:cs typeface="Arial"/>
              </a:rPr>
              <a:t>Universities</a:t>
            </a:r>
            <a:endParaRPr lang="en-US" sz="2000" dirty="0">
              <a:solidFill>
                <a:schemeClr val="tx1">
                  <a:lumMod val="75000"/>
                  <a:lumOff val="25000"/>
                </a:schemeClr>
              </a:solidFill>
              <a:latin typeface="VAGRundschriftDLig "/>
              <a:cs typeface="Arial"/>
            </a:endParaRPr>
          </a:p>
          <a:p>
            <a:pPr marL="226060" indent="-226060">
              <a:spcAft>
                <a:spcPts val="600"/>
              </a:spcAft>
              <a:buFont typeface="Arial,Sans-Serif" panose="020B0604020202020204" pitchFamily="34" charset="0"/>
              <a:buChar char="•"/>
              <a:defRPr/>
            </a:pPr>
            <a:r>
              <a:rPr lang="en-US" sz="2000" dirty="0">
                <a:solidFill>
                  <a:schemeClr val="tx1">
                    <a:lumMod val="75000"/>
                    <a:lumOff val="25000"/>
                  </a:schemeClr>
                </a:solidFill>
                <a:latin typeface="VAGRundschriftDLig "/>
                <a:cs typeface="Arial"/>
              </a:rPr>
              <a:t>CPD opportunities</a:t>
            </a:r>
            <a:endParaRPr lang="en-US" dirty="0">
              <a:solidFill>
                <a:schemeClr val="tx1">
                  <a:lumMod val="75000"/>
                  <a:lumOff val="25000"/>
                </a:schemeClr>
              </a:solidFill>
              <a:latin typeface="VAGRundschriftDLig "/>
            </a:endParaRPr>
          </a:p>
          <a:p>
            <a:pPr marL="285750" indent="-285750">
              <a:buFont typeface="Arial" panose="020B0604020202020204" pitchFamily="34" charset="0"/>
              <a:buChar char="•"/>
              <a:defRPr/>
            </a:pPr>
            <a:endParaRPr lang="en-US" dirty="0"/>
          </a:p>
        </p:txBody>
      </p:sp>
      <p:pic>
        <p:nvPicPr>
          <p:cNvPr id="8" name="Picture 7" descr="Woman in a library">
            <a:extLst>
              <a:ext uri="{FF2B5EF4-FFF2-40B4-BE49-F238E27FC236}">
                <a16:creationId xmlns:a16="http://schemas.microsoft.com/office/drawing/2014/main" id="{2B3FF407-A1D4-FBB7-8DAF-C884DCBC2E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8304" y="1749244"/>
            <a:ext cx="4855172" cy="3119618"/>
          </a:xfrm>
          <a:prstGeom prst="rect">
            <a:avLst/>
          </a:prstGeom>
        </p:spPr>
      </p:pic>
      <p:pic>
        <p:nvPicPr>
          <p:cNvPr id="7" name="Picture 6" descr="Logo, company name&#10;&#10;Description automatically generated">
            <a:extLst>
              <a:ext uri="{FF2B5EF4-FFF2-40B4-BE49-F238E27FC236}">
                <a16:creationId xmlns:a16="http://schemas.microsoft.com/office/drawing/2014/main" id="{0E3E52CE-EFC8-08BD-E410-2CEA5DA7FB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1" y="5782712"/>
            <a:ext cx="2271947" cy="984120"/>
          </a:xfrm>
          <a:prstGeom prst="rect">
            <a:avLst/>
          </a:prstGeom>
        </p:spPr>
      </p:pic>
    </p:spTree>
    <p:extLst>
      <p:ext uri="{BB962C8B-B14F-4D97-AF65-F5344CB8AC3E}">
        <p14:creationId xmlns:p14="http://schemas.microsoft.com/office/powerpoint/2010/main" val="3763788285"/>
      </p:ext>
    </p:extLst>
  </p:cSld>
  <p:clrMapOvr>
    <a:masterClrMapping/>
  </p:clrMapOvr>
  <mc:AlternateContent xmlns:mc="http://schemas.openxmlformats.org/markup-compatibility/2006" xmlns:p14="http://schemas.microsoft.com/office/powerpoint/2010/main">
    <mc:Choice Requires="p14">
      <p:transition spd="slow" p14:dur="2000" advTm="28071"/>
    </mc:Choice>
    <mc:Fallback xmlns="">
      <p:transition spd="slow" advTm="28071"/>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B935-94F1-2FFA-BA2C-58CD9F64B003}"/>
              </a:ext>
            </a:extLst>
          </p:cNvPr>
          <p:cNvSpPr>
            <a:spLocks noGrp="1"/>
          </p:cNvSpPr>
          <p:nvPr>
            <p:ph type="ctrTitle"/>
          </p:nvPr>
        </p:nvSpPr>
        <p:spPr>
          <a:xfrm>
            <a:off x="1726581" y="419820"/>
            <a:ext cx="9084854" cy="845388"/>
          </a:xfrm>
        </p:spPr>
        <p:txBody>
          <a:bodyPr lIns="91440" tIns="45720" rIns="91440" bIns="45720" anchor="b"/>
          <a:lstStyle/>
          <a:p>
            <a:pPr algn="ctr"/>
            <a:r>
              <a:rPr lang="en-US" sz="3600" dirty="0">
                <a:solidFill>
                  <a:srgbClr val="007FA3"/>
                </a:solidFill>
                <a:latin typeface="VAGRundschriftD"/>
                <a:ea typeface="+mj-ea"/>
                <a:cs typeface="+mj-cs"/>
              </a:rPr>
              <a:t>Creative Awards</a:t>
            </a:r>
            <a:endParaRPr lang="en-GB" sz="3600" dirty="0">
              <a:latin typeface="VAGRundschriftD"/>
            </a:endParaRPr>
          </a:p>
        </p:txBody>
      </p:sp>
      <p:sp>
        <p:nvSpPr>
          <p:cNvPr id="3" name="Subtitle 2">
            <a:extLst>
              <a:ext uri="{FF2B5EF4-FFF2-40B4-BE49-F238E27FC236}">
                <a16:creationId xmlns:a16="http://schemas.microsoft.com/office/drawing/2014/main" id="{D130B04F-BB44-A5E9-CA14-2C1932CC5750}"/>
              </a:ext>
            </a:extLst>
          </p:cNvPr>
          <p:cNvSpPr>
            <a:spLocks noGrp="1"/>
          </p:cNvSpPr>
          <p:nvPr>
            <p:ph type="subTitle" idx="1"/>
          </p:nvPr>
        </p:nvSpPr>
        <p:spPr>
          <a:xfrm>
            <a:off x="2356449" y="1949570"/>
            <a:ext cx="7643004" cy="4278702"/>
          </a:xfrm>
        </p:spPr>
        <p:txBody>
          <a:bodyPr/>
          <a:lstStyle/>
          <a:p>
            <a:pPr algn="ctr">
              <a:defRPr/>
            </a:pPr>
            <a:endParaRPr lang="en-US" sz="2800" b="0">
              <a:solidFill>
                <a:srgbClr val="000000"/>
              </a:solidFill>
              <a:latin typeface="VAGRundschriftDLig" panose="00000400000000000000" pitchFamily="50" charset="0"/>
            </a:endParaRPr>
          </a:p>
          <a:p>
            <a:endParaRPr lang="en-GB"/>
          </a:p>
        </p:txBody>
      </p:sp>
      <p:sp>
        <p:nvSpPr>
          <p:cNvPr id="5" name="TextBox 4">
            <a:extLst>
              <a:ext uri="{FF2B5EF4-FFF2-40B4-BE49-F238E27FC236}">
                <a16:creationId xmlns:a16="http://schemas.microsoft.com/office/drawing/2014/main" id="{BB06E18B-DAAC-29E7-8DB8-BCC2B28F41F3}"/>
              </a:ext>
            </a:extLst>
          </p:cNvPr>
          <p:cNvSpPr txBox="1"/>
          <p:nvPr/>
        </p:nvSpPr>
        <p:spPr>
          <a:xfrm>
            <a:off x="5782123" y="1608083"/>
            <a:ext cx="5232717" cy="378565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endParaRPr lang="en-US" sz="2000" dirty="0">
              <a:solidFill>
                <a:prstClr val="black">
                  <a:lumMod val="75000"/>
                  <a:lumOff val="25000"/>
                </a:prstClr>
              </a:solidFill>
              <a:latin typeface="VAGRundschriftDLig"/>
            </a:endParaRPr>
          </a:p>
          <a:p>
            <a:pPr marL="285750" indent="-285750">
              <a:buFont typeface="Arial" panose="020B0604020202020204" pitchFamily="34" charset="0"/>
              <a:buChar char="•"/>
              <a:defRPr/>
            </a:pPr>
            <a:r>
              <a:rPr lang="en-US" sz="2000" dirty="0">
                <a:solidFill>
                  <a:prstClr val="black">
                    <a:lumMod val="75000"/>
                    <a:lumOff val="25000"/>
                  </a:prstClr>
                </a:solidFill>
                <a:latin typeface="VAGRundschriftDLig"/>
              </a:rPr>
              <a:t>Our first Creative Awards took place </a:t>
            </a:r>
            <a:r>
              <a:rPr lang="en-US" sz="2000">
                <a:solidFill>
                  <a:prstClr val="black">
                    <a:lumMod val="75000"/>
                    <a:lumOff val="25000"/>
                  </a:prstClr>
                </a:solidFill>
                <a:latin typeface="VAGRundschriftDLig"/>
              </a:rPr>
              <a:t>in 2023</a:t>
            </a:r>
          </a:p>
          <a:p>
            <a:pPr marL="285750" indent="-285750">
              <a:buFont typeface="Arial" panose="020B0604020202020204" pitchFamily="34" charset="0"/>
              <a:buChar char="•"/>
              <a:defRPr/>
            </a:pPr>
            <a:endParaRPr lang="en-US" sz="2000" dirty="0">
              <a:solidFill>
                <a:prstClr val="black">
                  <a:lumMod val="75000"/>
                  <a:lumOff val="25000"/>
                </a:prstClr>
              </a:solidFill>
              <a:latin typeface="VAGRundschriftDLig"/>
            </a:endParaRPr>
          </a:p>
          <a:p>
            <a:pPr marL="285750" indent="-285750">
              <a:buFont typeface="Arial" panose="020B0604020202020204" pitchFamily="34" charset="0"/>
              <a:buChar char="•"/>
              <a:defRPr/>
            </a:pPr>
            <a:r>
              <a:rPr lang="en-US" sz="2000" dirty="0">
                <a:solidFill>
                  <a:prstClr val="black">
                    <a:lumMod val="75000"/>
                    <a:lumOff val="25000"/>
                  </a:prstClr>
                </a:solidFill>
                <a:latin typeface="VAGRundschriftDLig"/>
              </a:rPr>
              <a:t>Entries could be anything from a short story or poem to artwork, photography or video. </a:t>
            </a:r>
            <a:endParaRPr lang="en-US" sz="2000" dirty="0">
              <a:solidFill>
                <a:prstClr val="black">
                  <a:lumMod val="75000"/>
                  <a:lumOff val="25000"/>
                </a:prstClr>
              </a:solidFill>
              <a:latin typeface="VAGRundschriftDLig" panose="00000400000000000000" pitchFamily="50" charset="0"/>
            </a:endParaRPr>
          </a:p>
          <a:p>
            <a:pPr>
              <a:defRPr/>
            </a:pPr>
            <a:endParaRPr lang="en-US" sz="2000" dirty="0">
              <a:solidFill>
                <a:prstClr val="black">
                  <a:lumMod val="75000"/>
                  <a:lumOff val="25000"/>
                </a:prstClr>
              </a:solidFill>
              <a:latin typeface="VAGRundschriftDLig" panose="00000400000000000000" pitchFamily="50" charset="0"/>
            </a:endParaRPr>
          </a:p>
          <a:p>
            <a:pPr marL="285750" indent="-285750">
              <a:buFont typeface="Arial" panose="020B0604020202020204" pitchFamily="34" charset="0"/>
              <a:buChar char="•"/>
              <a:defRPr/>
            </a:pPr>
            <a:r>
              <a:rPr lang="en-US" sz="2000" dirty="0">
                <a:solidFill>
                  <a:prstClr val="black">
                    <a:lumMod val="75000"/>
                    <a:lumOff val="25000"/>
                  </a:prstClr>
                </a:solidFill>
                <a:latin typeface="VAGRundschriftDLig"/>
              </a:rPr>
              <a:t>Prizes included online shopping vouchers and books, and the winning entries featured on </a:t>
            </a:r>
            <a:r>
              <a:rPr lang="en-US" sz="2000" dirty="0" err="1">
                <a:solidFill>
                  <a:prstClr val="black">
                    <a:lumMod val="75000"/>
                    <a:lumOff val="25000"/>
                  </a:prstClr>
                </a:solidFill>
                <a:latin typeface="VAGRundschriftDLig"/>
              </a:rPr>
              <a:t>Humanimal</a:t>
            </a:r>
            <a:r>
              <a:rPr lang="en-US" sz="2000" dirty="0">
                <a:solidFill>
                  <a:prstClr val="black">
                    <a:lumMod val="75000"/>
                    <a:lumOff val="25000"/>
                  </a:prstClr>
                </a:solidFill>
                <a:latin typeface="VAGRundschriftDLig"/>
              </a:rPr>
              <a:t> Trust’s website.</a:t>
            </a:r>
          </a:p>
          <a:p>
            <a:pPr marL="285750" indent="-285750">
              <a:buFont typeface="Arial" panose="020B0604020202020204" pitchFamily="34" charset="0"/>
              <a:buChar char="•"/>
              <a:defRPr/>
            </a:pPr>
            <a:endParaRPr lang="en-US" sz="2000" dirty="0">
              <a:solidFill>
                <a:prstClr val="black">
                  <a:lumMod val="75000"/>
                  <a:lumOff val="25000"/>
                </a:prstClr>
              </a:solidFill>
              <a:latin typeface="VAGRundschriftDLig" panose="00000400000000000000" pitchFamily="50" charset="0"/>
            </a:endParaRPr>
          </a:p>
          <a:p>
            <a:pPr marL="285750" indent="-285750">
              <a:buFont typeface="Arial" panose="020B0604020202020204" pitchFamily="34" charset="0"/>
              <a:buChar char="•"/>
              <a:defRPr/>
            </a:pPr>
            <a:r>
              <a:rPr lang="en-US" sz="2000" dirty="0">
                <a:solidFill>
                  <a:prstClr val="black">
                    <a:lumMod val="75000"/>
                    <a:lumOff val="25000"/>
                  </a:prstClr>
                </a:solidFill>
                <a:latin typeface="VAGRundschriftDLig"/>
              </a:rPr>
              <a:t>Keep an eye out for the  next Creative Awards!</a:t>
            </a:r>
          </a:p>
        </p:txBody>
      </p:sp>
      <p:pic>
        <p:nvPicPr>
          <p:cNvPr id="4" name="Picture 3">
            <a:extLst>
              <a:ext uri="{FF2B5EF4-FFF2-40B4-BE49-F238E27FC236}">
                <a16:creationId xmlns:a16="http://schemas.microsoft.com/office/drawing/2014/main" id="{EDE20304-919C-163E-19B1-937454B2A7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057" y="1726218"/>
            <a:ext cx="3979567" cy="3972967"/>
          </a:xfrm>
          <a:prstGeom prst="rect">
            <a:avLst/>
          </a:prstGeom>
        </p:spPr>
      </p:pic>
      <p:pic>
        <p:nvPicPr>
          <p:cNvPr id="8" name="Picture 7" descr="Logo, company name&#10;&#10;Description automatically generated">
            <a:extLst>
              <a:ext uri="{FF2B5EF4-FFF2-40B4-BE49-F238E27FC236}">
                <a16:creationId xmlns:a16="http://schemas.microsoft.com/office/drawing/2014/main" id="{68ACC900-5B04-CF61-D07D-0BA7EA65AA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6083" y="5761878"/>
            <a:ext cx="2271947" cy="984120"/>
          </a:xfrm>
          <a:prstGeom prst="rect">
            <a:avLst/>
          </a:prstGeom>
        </p:spPr>
      </p:pic>
    </p:spTree>
    <p:extLst>
      <p:ext uri="{BB962C8B-B14F-4D97-AF65-F5344CB8AC3E}">
        <p14:creationId xmlns:p14="http://schemas.microsoft.com/office/powerpoint/2010/main" val="353038699"/>
      </p:ext>
    </p:extLst>
  </p:cSld>
  <p:clrMapOvr>
    <a:masterClrMapping/>
  </p:clrMapOvr>
  <mc:AlternateContent xmlns:mc="http://schemas.openxmlformats.org/markup-compatibility/2006" xmlns:p14="http://schemas.microsoft.com/office/powerpoint/2010/main">
    <mc:Choice Requires="p14">
      <p:transition spd="slow" p14:dur="2000" advTm="36125"/>
    </mc:Choice>
    <mc:Fallback xmlns="">
      <p:transition spd="slow" advTm="3612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37A104B-1292-7248-9328-DE4497DF3695}"/>
              </a:ext>
            </a:extLst>
          </p:cNvPr>
          <p:cNvSpPr>
            <a:spLocks noGrp="1"/>
          </p:cNvSpPr>
          <p:nvPr>
            <p:ph type="ctrTitle"/>
          </p:nvPr>
        </p:nvSpPr>
        <p:spPr>
          <a:xfrm>
            <a:off x="804672" y="376518"/>
            <a:ext cx="4977976" cy="796066"/>
          </a:xfrm>
        </p:spPr>
        <p:txBody>
          <a:bodyPr vert="horz" lIns="91440" tIns="45720" rIns="91440" bIns="45720" rtlCol="0" anchor="ctr">
            <a:normAutofit fontScale="90000"/>
          </a:bodyPr>
          <a:lstStyle/>
          <a:p>
            <a:r>
              <a:rPr lang="en-US" sz="3600" kern="1200" dirty="0">
                <a:solidFill>
                  <a:schemeClr val="tx2"/>
                </a:solidFill>
                <a:latin typeface="VAGRundschriftD" panose="00000500000000000000"/>
                <a:ea typeface="+mj-ea"/>
                <a:cs typeface="+mj-cs"/>
              </a:rPr>
              <a:t>What is happening now?</a:t>
            </a:r>
          </a:p>
        </p:txBody>
      </p:sp>
      <p:sp>
        <p:nvSpPr>
          <p:cNvPr id="8" name="Rectangle 7">
            <a:extLst>
              <a:ext uri="{FF2B5EF4-FFF2-40B4-BE49-F238E27FC236}">
                <a16:creationId xmlns:a16="http://schemas.microsoft.com/office/drawing/2014/main" id="{9CBB3194-AE0A-4F65-A57B-D569B61CED00}"/>
              </a:ext>
            </a:extLst>
          </p:cNvPr>
          <p:cNvSpPr/>
          <p:nvPr/>
        </p:nvSpPr>
        <p:spPr>
          <a:xfrm>
            <a:off x="527125" y="1376980"/>
            <a:ext cx="5890542" cy="548102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solidFill>
                  <a:schemeClr val="tx2"/>
                </a:solidFill>
                <a:latin typeface="VAGRundschriftDLig" panose="00000400000000000000"/>
              </a:rPr>
              <a:t>In Podcast series 1, episode 1 we spoke with Dr Johan Marias of Save the Survivors.</a:t>
            </a:r>
            <a:endParaRPr lang="en-US" sz="2000" b="1" dirty="0">
              <a:solidFill>
                <a:schemeClr val="tx2"/>
              </a:solidFill>
              <a:latin typeface="VAGRundschriftDLig" panose="00000400000000000000"/>
            </a:endParaRPr>
          </a:p>
          <a:p>
            <a:pPr lvl="0" indent="-228600">
              <a:lnSpc>
                <a:spcPct val="90000"/>
              </a:lnSpc>
              <a:spcAft>
                <a:spcPts val="600"/>
              </a:spcAft>
              <a:buFont typeface="Arial" panose="020B0604020202020204" pitchFamily="34" charset="0"/>
              <a:buChar char="•"/>
            </a:pPr>
            <a:endParaRPr lang="en-US" sz="2000" dirty="0">
              <a:solidFill>
                <a:schemeClr val="tx2"/>
              </a:solidFill>
              <a:latin typeface="VAGRundschriftDLig" panose="00000400000000000000"/>
            </a:endParaRPr>
          </a:p>
          <a:p>
            <a:pPr marL="285750" indent="-228600">
              <a:lnSpc>
                <a:spcPct val="90000"/>
              </a:lnSpc>
              <a:spcAft>
                <a:spcPts val="600"/>
              </a:spcAft>
              <a:buFont typeface="Arial" panose="020B0604020202020204" pitchFamily="34" charset="0"/>
              <a:buChar char="•"/>
            </a:pPr>
            <a:r>
              <a:rPr lang="en-US" sz="2000" dirty="0">
                <a:solidFill>
                  <a:schemeClr val="tx2"/>
                </a:solidFill>
                <a:latin typeface="VAGRundschriftDLig" panose="00000400000000000000"/>
              </a:rPr>
              <a:t>They provide veterinary treatment and care for wildlife, especially rhinos who have been de-horned and shot by poachers.</a:t>
            </a:r>
          </a:p>
          <a:p>
            <a:pPr marL="285750" indent="-228600">
              <a:lnSpc>
                <a:spcPct val="90000"/>
              </a:lnSpc>
              <a:spcAft>
                <a:spcPts val="600"/>
              </a:spcAft>
              <a:buFont typeface="Arial" panose="020B0604020202020204" pitchFamily="34" charset="0"/>
              <a:buChar char="•"/>
            </a:pPr>
            <a:endParaRPr lang="en-US" sz="2000" dirty="0">
              <a:solidFill>
                <a:schemeClr val="tx2"/>
              </a:solidFill>
              <a:latin typeface="VAGRundschriftDLig" panose="00000400000000000000"/>
            </a:endParaRPr>
          </a:p>
          <a:p>
            <a:pPr marL="285750" indent="-228600">
              <a:lnSpc>
                <a:spcPct val="90000"/>
              </a:lnSpc>
              <a:spcAft>
                <a:spcPts val="600"/>
              </a:spcAft>
              <a:buFont typeface="Arial" panose="020B0604020202020204" pitchFamily="34" charset="0"/>
              <a:buChar char="•"/>
            </a:pPr>
            <a:r>
              <a:rPr lang="en-US" sz="2000" dirty="0">
                <a:solidFill>
                  <a:schemeClr val="tx2"/>
                </a:solidFill>
                <a:latin typeface="VAGRundschriftDLig" panose="00000400000000000000"/>
              </a:rPr>
              <a:t>They have learnt from human medics, especially about gunshot wounds, how to treat these endangered animals.</a:t>
            </a:r>
          </a:p>
          <a:p>
            <a:pPr indent="-228600">
              <a:lnSpc>
                <a:spcPct val="90000"/>
              </a:lnSpc>
              <a:spcAft>
                <a:spcPts val="600"/>
              </a:spcAft>
              <a:buFont typeface="Arial" panose="020B0604020202020204" pitchFamily="34" charset="0"/>
              <a:buChar char="•"/>
            </a:pPr>
            <a:endParaRPr lang="en-US" sz="2000" dirty="0">
              <a:solidFill>
                <a:schemeClr val="tx2"/>
              </a:solidFill>
              <a:latin typeface="VAGRundschriftDLig" panose="00000400000000000000"/>
            </a:endParaRPr>
          </a:p>
          <a:p>
            <a:pPr marL="285750" indent="-228600">
              <a:lnSpc>
                <a:spcPct val="90000"/>
              </a:lnSpc>
              <a:spcAft>
                <a:spcPts val="600"/>
              </a:spcAft>
              <a:buFont typeface="Arial" panose="020B0604020202020204" pitchFamily="34" charset="0"/>
              <a:buChar char="•"/>
            </a:pPr>
            <a:r>
              <a:rPr lang="en-US" sz="2000" dirty="0">
                <a:solidFill>
                  <a:schemeClr val="tx2"/>
                </a:solidFill>
                <a:latin typeface="VAGRundschriftDLig" panose="00000400000000000000"/>
              </a:rPr>
              <a:t>In 2008, the number of white rhinos in Kruger National Park was 10,500 and in 2019 there was a mere 3,500.</a:t>
            </a:r>
          </a:p>
          <a:p>
            <a:pPr indent="-228600">
              <a:lnSpc>
                <a:spcPct val="90000"/>
              </a:lnSpc>
              <a:spcAft>
                <a:spcPts val="600"/>
              </a:spcAft>
              <a:buFont typeface="Arial" panose="020B0604020202020204" pitchFamily="34" charset="0"/>
              <a:buChar char="•"/>
            </a:pPr>
            <a:endParaRPr lang="en-US" sz="2000" dirty="0">
              <a:solidFill>
                <a:schemeClr val="tx2"/>
              </a:solidFill>
              <a:latin typeface="VAGRundschriftDLig" panose="00000400000000000000"/>
            </a:endParaRPr>
          </a:p>
          <a:p>
            <a:pPr marL="285750" indent="-228600">
              <a:lnSpc>
                <a:spcPct val="90000"/>
              </a:lnSpc>
              <a:spcAft>
                <a:spcPts val="600"/>
              </a:spcAft>
              <a:buFont typeface="Arial" panose="020B0604020202020204" pitchFamily="34" charset="0"/>
              <a:buChar char="•"/>
            </a:pPr>
            <a:r>
              <a:rPr lang="en-US" sz="2000" dirty="0">
                <a:solidFill>
                  <a:schemeClr val="tx2"/>
                </a:solidFill>
                <a:latin typeface="VAGRundschriftDLig" panose="00000400000000000000"/>
              </a:rPr>
              <a:t>Collaboration has made them </a:t>
            </a:r>
            <a:r>
              <a:rPr lang="en-US" sz="2000" b="1" dirty="0">
                <a:solidFill>
                  <a:schemeClr val="tx2"/>
                </a:solidFill>
                <a:latin typeface="VAGRundschriftDLig" panose="00000400000000000000"/>
              </a:rPr>
              <a:t>#StrongerTogether</a:t>
            </a:r>
            <a:r>
              <a:rPr lang="en-US" sz="2000" dirty="0">
                <a:solidFill>
                  <a:schemeClr val="tx2"/>
                </a:solidFill>
                <a:latin typeface="VAGRundschriftDLig" panose="00000400000000000000"/>
              </a:rPr>
              <a:t> </a:t>
            </a:r>
          </a:p>
          <a:p>
            <a:pPr marL="285750" indent="-228600">
              <a:lnSpc>
                <a:spcPct val="90000"/>
              </a:lnSpc>
              <a:spcAft>
                <a:spcPts val="600"/>
              </a:spcAft>
              <a:buFont typeface="Arial" panose="020B0604020202020204" pitchFamily="34" charset="0"/>
              <a:buChar char="•"/>
            </a:pPr>
            <a:endParaRPr lang="en-US" sz="1000" dirty="0">
              <a:solidFill>
                <a:schemeClr val="tx2"/>
              </a:solidFill>
            </a:endParaRPr>
          </a:p>
        </p:txBody>
      </p:sp>
      <p:grpSp>
        <p:nvGrpSpPr>
          <p:cNvPr id="17" name="Group 1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8" name="Freeform: Shape 1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Logo, company name&#10;&#10;Description automatically generated">
            <a:extLst>
              <a:ext uri="{FF2B5EF4-FFF2-40B4-BE49-F238E27FC236}">
                <a16:creationId xmlns:a16="http://schemas.microsoft.com/office/drawing/2014/main" id="{C17B14A1-9A8A-3401-2DF9-E16115B34C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0821" y="2647229"/>
            <a:ext cx="3661831" cy="1583741"/>
          </a:xfrm>
          <a:prstGeom prst="rect">
            <a:avLst/>
          </a:prstGeom>
        </p:spPr>
      </p:pic>
    </p:spTree>
    <p:extLst>
      <p:ext uri="{BB962C8B-B14F-4D97-AF65-F5344CB8AC3E}">
        <p14:creationId xmlns:p14="http://schemas.microsoft.com/office/powerpoint/2010/main" val="420732282"/>
      </p:ext>
    </p:extLst>
  </p:cSld>
  <p:clrMapOvr>
    <a:masterClrMapping/>
  </p:clrMapOvr>
  <mc:AlternateContent xmlns:mc="http://schemas.openxmlformats.org/markup-compatibility/2006" xmlns:p14="http://schemas.microsoft.com/office/powerpoint/2010/main">
    <mc:Choice Requires="p14">
      <p:transition spd="slow" p14:dur="2000" advTm="53637"/>
    </mc:Choice>
    <mc:Fallback xmlns="">
      <p:transition spd="slow" advTm="53637"/>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4432" y="347498"/>
            <a:ext cx="8543926" cy="825466"/>
          </a:xfrm>
        </p:spPr>
        <p:txBody>
          <a:bodyPr>
            <a:noAutofit/>
          </a:bodyPr>
          <a:lstStyle/>
          <a:p>
            <a:pPr algn="ctr"/>
            <a:r>
              <a:rPr lang="en-US" sz="3600" dirty="0">
                <a:latin typeface="VAGRundschriftDLig "/>
                <a:ea typeface="Calibri"/>
                <a:cs typeface="Calibri"/>
              </a:rPr>
              <a:t>Out in the field</a:t>
            </a:r>
            <a:endParaRPr lang="en-US" sz="3600" dirty="0">
              <a:latin typeface="VAGRundschriftDLig "/>
              <a:ea typeface="Calibri"/>
            </a:endParaRPr>
          </a:p>
          <a:p>
            <a:pPr algn="ctr"/>
            <a:endParaRPr lang="en-US" dirty="0"/>
          </a:p>
        </p:txBody>
      </p:sp>
      <p:pic>
        <p:nvPicPr>
          <p:cNvPr id="6" name="Picture 5" descr="Logo, company name&#10;&#10;Description automatically generated">
            <a:extLst>
              <a:ext uri="{FF2B5EF4-FFF2-40B4-BE49-F238E27FC236}">
                <a16:creationId xmlns:a16="http://schemas.microsoft.com/office/drawing/2014/main" id="{BE96864C-9070-6951-4CB5-C88653CF47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73013" y="5910070"/>
            <a:ext cx="1901523" cy="823745"/>
          </a:xfrm>
          <a:prstGeom prst="rect">
            <a:avLst/>
          </a:prstGeom>
        </p:spPr>
      </p:pic>
      <p:pic>
        <p:nvPicPr>
          <p:cNvPr id="9" name="Picture 8">
            <a:extLst>
              <a:ext uri="{FF2B5EF4-FFF2-40B4-BE49-F238E27FC236}">
                <a16:creationId xmlns:a16="http://schemas.microsoft.com/office/drawing/2014/main" id="{FE923FC3-2DEE-D6CE-8FEE-C6F02DAE9D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6832" y="1097812"/>
            <a:ext cx="7542154" cy="4496270"/>
          </a:xfrm>
          <a:prstGeom prst="rect">
            <a:avLst/>
          </a:prstGeom>
        </p:spPr>
      </p:pic>
    </p:spTree>
    <p:extLst>
      <p:ext uri="{BB962C8B-B14F-4D97-AF65-F5344CB8AC3E}">
        <p14:creationId xmlns:p14="http://schemas.microsoft.com/office/powerpoint/2010/main" val="1204514544"/>
      </p:ext>
    </p:extLst>
  </p:cSld>
  <p:clrMapOvr>
    <a:masterClrMapping/>
  </p:clrMapOvr>
  <mc:AlternateContent xmlns:mc="http://schemas.openxmlformats.org/markup-compatibility/2006" xmlns:p14="http://schemas.microsoft.com/office/powerpoint/2010/main">
    <mc:Choice Requires="p14">
      <p:transition spd="slow" p14:dur="2000" advTm="16850"/>
    </mc:Choice>
    <mc:Fallback xmlns="">
      <p:transition spd="slow" advTm="1685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4432" y="347497"/>
            <a:ext cx="8543926" cy="1023121"/>
          </a:xfrm>
        </p:spPr>
        <p:txBody>
          <a:bodyPr>
            <a:noAutofit/>
          </a:bodyPr>
          <a:lstStyle/>
          <a:p>
            <a:pPr algn="ctr"/>
            <a:r>
              <a:rPr lang="en-US" sz="3600" dirty="0">
                <a:latin typeface="VAGRundschriftDLig "/>
                <a:ea typeface="Calibri"/>
                <a:cs typeface="Calibri"/>
              </a:rPr>
              <a:t>Skin graft</a:t>
            </a:r>
            <a:endParaRPr lang="en-US" sz="3600" dirty="0">
              <a:latin typeface="VAGRundschriftDLig "/>
              <a:ea typeface="Calibri"/>
            </a:endParaRPr>
          </a:p>
          <a:p>
            <a:pPr algn="ctr"/>
            <a:endParaRPr lang="en-US" dirty="0"/>
          </a:p>
        </p:txBody>
      </p:sp>
      <p:pic>
        <p:nvPicPr>
          <p:cNvPr id="4" name="Picture 3">
            <a:extLst>
              <a:ext uri="{FF2B5EF4-FFF2-40B4-BE49-F238E27FC236}">
                <a16:creationId xmlns:a16="http://schemas.microsoft.com/office/drawing/2014/main" id="{EEC1FE15-9F1D-2B68-D150-0E3F766453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3263" y="1370619"/>
            <a:ext cx="7385473" cy="4589640"/>
          </a:xfrm>
          <a:prstGeom prst="rect">
            <a:avLst/>
          </a:prstGeom>
        </p:spPr>
      </p:pic>
      <p:pic>
        <p:nvPicPr>
          <p:cNvPr id="5" name="Picture 4" descr="Logo, company name&#10;&#10;Description automatically generated">
            <a:extLst>
              <a:ext uri="{FF2B5EF4-FFF2-40B4-BE49-F238E27FC236}">
                <a16:creationId xmlns:a16="http://schemas.microsoft.com/office/drawing/2014/main" id="{692FECDF-0D93-7F93-0505-7793A55E19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8792" y="5815373"/>
            <a:ext cx="2271947" cy="984120"/>
          </a:xfrm>
          <a:prstGeom prst="rect">
            <a:avLst/>
          </a:prstGeom>
        </p:spPr>
      </p:pic>
    </p:spTree>
    <p:extLst>
      <p:ext uri="{BB962C8B-B14F-4D97-AF65-F5344CB8AC3E}">
        <p14:creationId xmlns:p14="http://schemas.microsoft.com/office/powerpoint/2010/main" val="2537755357"/>
      </p:ext>
    </p:extLst>
  </p:cSld>
  <p:clrMapOvr>
    <a:masterClrMapping/>
  </p:clrMapOvr>
  <mc:AlternateContent xmlns:mc="http://schemas.openxmlformats.org/markup-compatibility/2006" xmlns:p14="http://schemas.microsoft.com/office/powerpoint/2010/main">
    <mc:Choice Requires="p14">
      <p:transition spd="slow" p14:dur="2000" advTm="49816"/>
    </mc:Choice>
    <mc:Fallback xmlns="">
      <p:transition spd="slow" advTm="49816"/>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7A104B-1292-7248-9328-DE4497DF3695}"/>
              </a:ext>
            </a:extLst>
          </p:cNvPr>
          <p:cNvSpPr>
            <a:spLocks noGrp="1"/>
          </p:cNvSpPr>
          <p:nvPr>
            <p:ph type="ctrTitle"/>
          </p:nvPr>
        </p:nvSpPr>
        <p:spPr>
          <a:xfrm>
            <a:off x="6336974" y="501652"/>
            <a:ext cx="4695461" cy="1112935"/>
          </a:xfrm>
        </p:spPr>
        <p:txBody>
          <a:bodyPr vert="horz" lIns="91440" tIns="45720" rIns="91440" bIns="45720" rtlCol="0" anchor="b">
            <a:normAutofit/>
          </a:bodyPr>
          <a:lstStyle/>
          <a:p>
            <a:pPr algn="ctr"/>
            <a:r>
              <a:rPr lang="en-US" sz="3600" dirty="0">
                <a:latin typeface="VAGRundschriftD"/>
                <a:ea typeface="+mj-ea"/>
                <a:cs typeface="+mj-cs"/>
              </a:rPr>
              <a:t>One Medicine </a:t>
            </a:r>
            <a:br>
              <a:rPr lang="en-US" sz="3600" dirty="0">
                <a:latin typeface="VAGRundschriftD" panose="00000500000000000000" pitchFamily="50" charset="0"/>
                <a:ea typeface="+mj-ea"/>
                <a:cs typeface="+mj-cs"/>
              </a:rPr>
            </a:br>
            <a:r>
              <a:rPr lang="en-US" sz="3600" dirty="0">
                <a:latin typeface="VAGRundschriftD"/>
                <a:ea typeface="+mj-ea"/>
                <a:cs typeface="+mj-cs"/>
              </a:rPr>
              <a:t>in practice</a:t>
            </a:r>
          </a:p>
        </p:txBody>
      </p:sp>
      <p:pic>
        <p:nvPicPr>
          <p:cNvPr id="2" name="Picture 1">
            <a:extLst>
              <a:ext uri="{FF2B5EF4-FFF2-40B4-BE49-F238E27FC236}">
                <a16:creationId xmlns:a16="http://schemas.microsoft.com/office/drawing/2014/main" id="{D36F6FCA-D72E-BBEE-CF93-BB633C4479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1369804" y="299510"/>
            <a:ext cx="4242571" cy="6258983"/>
          </a:xfrm>
          <a:prstGeom prst="rect">
            <a:avLst/>
          </a:prstGeom>
        </p:spPr>
      </p:pic>
      <p:sp>
        <p:nvSpPr>
          <p:cNvPr id="8" name="Rectangle 7">
            <a:extLst>
              <a:ext uri="{FF2B5EF4-FFF2-40B4-BE49-F238E27FC236}">
                <a16:creationId xmlns:a16="http://schemas.microsoft.com/office/drawing/2014/main" id="{9CBB3194-AE0A-4F65-A57B-D569B61CED00}"/>
              </a:ext>
            </a:extLst>
          </p:cNvPr>
          <p:cNvSpPr/>
          <p:nvPr/>
        </p:nvSpPr>
        <p:spPr>
          <a:xfrm>
            <a:off x="6562284" y="2443582"/>
            <a:ext cx="3992979" cy="392804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endParaRPr lang="en-US" sz="1100" b="1" dirty="0">
              <a:solidFill>
                <a:schemeClr val="tx1">
                  <a:alpha val="80000"/>
                </a:schemeClr>
              </a:solidFill>
            </a:endParaRPr>
          </a:p>
          <a:p>
            <a:pPr algn="ctr">
              <a:lnSpc>
                <a:spcPct val="90000"/>
              </a:lnSpc>
              <a:spcAft>
                <a:spcPts val="600"/>
              </a:spcAft>
            </a:pPr>
            <a:r>
              <a:rPr lang="en-US" sz="2400" b="1" dirty="0" err="1">
                <a:solidFill>
                  <a:schemeClr val="tx1">
                    <a:alpha val="80000"/>
                  </a:schemeClr>
                </a:solidFill>
                <a:hlinkClick r:id="rId4">
                  <a:extLst>
                    <a:ext uri="{A12FA001-AC4F-418D-AE19-62706E023703}">
                      <ahyp:hlinkClr xmlns:ahyp="http://schemas.microsoft.com/office/drawing/2018/hyperlinkcolor" val="tx"/>
                    </a:ext>
                  </a:extLst>
                </a:hlinkClick>
              </a:rPr>
              <a:t>Humanimal</a:t>
            </a:r>
            <a:r>
              <a:rPr lang="en-US" sz="2400" b="1" dirty="0">
                <a:solidFill>
                  <a:schemeClr val="tx1">
                    <a:alpha val="80000"/>
                  </a:schemeClr>
                </a:solidFill>
                <a:hlinkClick r:id="rId4">
                  <a:extLst>
                    <a:ext uri="{A12FA001-AC4F-418D-AE19-62706E023703}">
                      <ahyp:hlinkClr xmlns:ahyp="http://schemas.microsoft.com/office/drawing/2018/hyperlinkcolor" val="tx"/>
                    </a:ext>
                  </a:extLst>
                </a:hlinkClick>
              </a:rPr>
              <a:t> Trust podcasts</a:t>
            </a:r>
            <a:endParaRPr lang="en-US" sz="2400" b="1" dirty="0">
              <a:solidFill>
                <a:srgbClr val="000000">
                  <a:alpha val="80000"/>
                </a:srgbClr>
              </a:solidFill>
              <a:cs typeface="Calibri" panose="020F0502020204030204"/>
            </a:endParaRPr>
          </a:p>
          <a:p>
            <a:pPr marL="285750" indent="-228600">
              <a:lnSpc>
                <a:spcPct val="90000"/>
              </a:lnSpc>
              <a:spcAft>
                <a:spcPts val="600"/>
              </a:spcAft>
              <a:buFont typeface="Arial" panose="020B0604020202020204" pitchFamily="34" charset="0"/>
              <a:buChar char="•"/>
            </a:pPr>
            <a:endParaRPr lang="en-US" sz="1100" b="1" dirty="0">
              <a:solidFill>
                <a:schemeClr val="tx1">
                  <a:alpha val="80000"/>
                </a:schemeClr>
              </a:solidFill>
            </a:endParaRPr>
          </a:p>
          <a:p>
            <a:pPr marL="57150">
              <a:lnSpc>
                <a:spcPct val="90000"/>
              </a:lnSpc>
              <a:spcAft>
                <a:spcPts val="600"/>
              </a:spcAft>
            </a:pPr>
            <a:endParaRPr lang="en-US" sz="1100" b="1" dirty="0">
              <a:solidFill>
                <a:srgbClr val="000000">
                  <a:alpha val="80000"/>
                </a:srgbClr>
              </a:solidFill>
              <a:cs typeface="Calibri" panose="020F0502020204030204"/>
            </a:endParaRPr>
          </a:p>
          <a:p>
            <a:pPr marL="285750" indent="-228600">
              <a:lnSpc>
                <a:spcPct val="90000"/>
              </a:lnSpc>
              <a:spcAft>
                <a:spcPts val="600"/>
              </a:spcAft>
              <a:buFont typeface="Arial" panose="020B0604020202020204" pitchFamily="34" charset="0"/>
              <a:buChar char="•"/>
            </a:pPr>
            <a:endParaRPr lang="en-US" sz="1100" b="1" dirty="0">
              <a:solidFill>
                <a:schemeClr val="tx1">
                  <a:alpha val="80000"/>
                </a:schemeClr>
              </a:solidFill>
            </a:endParaRPr>
          </a:p>
          <a:p>
            <a:pPr marL="285750" indent="-228600">
              <a:lnSpc>
                <a:spcPct val="90000"/>
              </a:lnSpc>
              <a:spcAft>
                <a:spcPts val="600"/>
              </a:spcAft>
              <a:buFont typeface="Arial" panose="020B0604020202020204" pitchFamily="34" charset="0"/>
              <a:buChar char="•"/>
            </a:pPr>
            <a:endParaRPr lang="en-US" sz="1100" b="1" dirty="0">
              <a:solidFill>
                <a:schemeClr val="tx1">
                  <a:alpha val="80000"/>
                </a:schemeClr>
              </a:solidFill>
            </a:endParaRPr>
          </a:p>
          <a:p>
            <a:pPr marL="285750" indent="-228600">
              <a:lnSpc>
                <a:spcPct val="90000"/>
              </a:lnSpc>
              <a:spcAft>
                <a:spcPts val="600"/>
              </a:spcAft>
              <a:buFont typeface="Arial" panose="020B0604020202020204" pitchFamily="34" charset="0"/>
              <a:buChar char="•"/>
            </a:pPr>
            <a:endParaRPr lang="en-US" sz="1100" b="1" dirty="0">
              <a:solidFill>
                <a:schemeClr val="tx1">
                  <a:alpha val="80000"/>
                </a:schemeClr>
              </a:solidFill>
            </a:endParaRPr>
          </a:p>
          <a:p>
            <a:pPr marL="57150" algn="ctr">
              <a:lnSpc>
                <a:spcPct val="90000"/>
              </a:lnSpc>
              <a:spcAft>
                <a:spcPts val="600"/>
              </a:spcAft>
            </a:pPr>
            <a:r>
              <a:rPr lang="en-US" sz="2400" b="1" dirty="0">
                <a:solidFill>
                  <a:schemeClr val="tx1">
                    <a:alpha val="80000"/>
                  </a:schemeClr>
                </a:solidFill>
              </a:rPr>
              <a:t>#StrongerTogether</a:t>
            </a:r>
            <a:br>
              <a:rPr lang="en-US" sz="1100" dirty="0"/>
            </a:br>
            <a:endParaRPr lang="en-US" sz="1100" dirty="0">
              <a:solidFill>
                <a:srgbClr val="000000">
                  <a:alpha val="80000"/>
                </a:srgbClr>
              </a:solidFill>
              <a:cs typeface="Calibri" panose="020F0502020204030204"/>
            </a:endParaRPr>
          </a:p>
          <a:p>
            <a:pPr marL="285750" indent="-228600">
              <a:lnSpc>
                <a:spcPct val="90000"/>
              </a:lnSpc>
              <a:spcAft>
                <a:spcPts val="600"/>
              </a:spcAft>
              <a:buFont typeface="Arial" panose="020B0604020202020204" pitchFamily="34" charset="0"/>
              <a:buChar char="•"/>
            </a:pPr>
            <a:endParaRPr lang="en-US" sz="1100" dirty="0">
              <a:solidFill>
                <a:schemeClr val="tx1">
                  <a:alpha val="80000"/>
                </a:schemeClr>
              </a:solidFill>
            </a:endParaRPr>
          </a:p>
        </p:txBody>
      </p:sp>
      <p:pic>
        <p:nvPicPr>
          <p:cNvPr id="6" name="Picture 5" descr="Logo, company name&#10;&#10;Description automatically generated">
            <a:extLst>
              <a:ext uri="{FF2B5EF4-FFF2-40B4-BE49-F238E27FC236}">
                <a16:creationId xmlns:a16="http://schemas.microsoft.com/office/drawing/2014/main" id="{CEC820B9-A40C-4566-5CFC-29CE7C437D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8475" y="5864288"/>
            <a:ext cx="2271947" cy="984120"/>
          </a:xfrm>
          <a:prstGeom prst="rect">
            <a:avLst/>
          </a:prstGeom>
        </p:spPr>
      </p:pic>
    </p:spTree>
    <p:extLst>
      <p:ext uri="{BB962C8B-B14F-4D97-AF65-F5344CB8AC3E}">
        <p14:creationId xmlns:p14="http://schemas.microsoft.com/office/powerpoint/2010/main" val="2923738048"/>
      </p:ext>
    </p:extLst>
  </p:cSld>
  <p:clrMapOvr>
    <a:masterClrMapping/>
  </p:clrMapOvr>
  <mc:AlternateContent xmlns:mc="http://schemas.openxmlformats.org/markup-compatibility/2006" xmlns:p14="http://schemas.microsoft.com/office/powerpoint/2010/main">
    <mc:Choice Requires="p14">
      <p:transition spd="slow" p14:dur="2000" advTm="56100"/>
    </mc:Choice>
    <mc:Fallback xmlns="">
      <p:transition spd="slow" advTm="561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2456-4EF5-85E8-E4E1-59FA412C08EF}"/>
              </a:ext>
            </a:extLst>
          </p:cNvPr>
          <p:cNvSpPr>
            <a:spLocks noGrp="1"/>
          </p:cNvSpPr>
          <p:nvPr>
            <p:ph type="ctrTitle"/>
          </p:nvPr>
        </p:nvSpPr>
        <p:spPr>
          <a:xfrm>
            <a:off x="6435452" y="365126"/>
            <a:ext cx="4387576" cy="1807305"/>
          </a:xfrm>
        </p:spPr>
        <p:txBody>
          <a:bodyPr vert="horz" lIns="91440" tIns="45720" rIns="91440" bIns="45720" rtlCol="0" anchor="ctr">
            <a:normAutofit/>
          </a:bodyPr>
          <a:lstStyle/>
          <a:p>
            <a:pPr algn="ctr"/>
            <a:r>
              <a:rPr lang="en-US" sz="4400" b="1" dirty="0" err="1">
                <a:solidFill>
                  <a:srgbClr val="007FA3"/>
                </a:solidFill>
                <a:latin typeface="VAGRundschriftD" panose="00000500000000000000"/>
              </a:rPr>
              <a:t>Humanimal</a:t>
            </a:r>
            <a:r>
              <a:rPr lang="en-US" sz="4400" b="1" dirty="0">
                <a:solidFill>
                  <a:srgbClr val="007FA3"/>
                </a:solidFill>
                <a:latin typeface="VAGRundschriftD" panose="00000500000000000000"/>
              </a:rPr>
              <a:t> Trust: Origins</a:t>
            </a:r>
            <a:endParaRPr lang="en-US" sz="4400" dirty="0">
              <a:solidFill>
                <a:srgbClr val="007FA3"/>
              </a:solidFill>
              <a:latin typeface="VAGRundschriftD" panose="00000500000000000000"/>
            </a:endParaRPr>
          </a:p>
        </p:txBody>
      </p:sp>
      <p:pic>
        <p:nvPicPr>
          <p:cNvPr id="4" name="Picture 3">
            <a:extLst>
              <a:ext uri="{FF2B5EF4-FFF2-40B4-BE49-F238E27FC236}">
                <a16:creationId xmlns:a16="http://schemas.microsoft.com/office/drawing/2014/main" id="{D9A2092F-938D-333F-8313-2694362456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15" y="10"/>
            <a:ext cx="5562581"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ubtitle 2">
            <a:extLst>
              <a:ext uri="{FF2B5EF4-FFF2-40B4-BE49-F238E27FC236}">
                <a16:creationId xmlns:a16="http://schemas.microsoft.com/office/drawing/2014/main" id="{CDB9BB0E-C99D-75BF-B8F2-9A67C5CDD063}"/>
              </a:ext>
            </a:extLst>
          </p:cNvPr>
          <p:cNvSpPr>
            <a:spLocks noGrp="1"/>
          </p:cNvSpPr>
          <p:nvPr>
            <p:ph type="subTitle" idx="1"/>
          </p:nvPr>
        </p:nvSpPr>
        <p:spPr>
          <a:xfrm>
            <a:off x="6435452" y="2039007"/>
            <a:ext cx="5262562" cy="4453868"/>
          </a:xfrm>
        </p:spPr>
        <p:txBody>
          <a:bodyPr vert="horz" lIns="91440" tIns="45720" rIns="91440" bIns="45720" rtlCol="0">
            <a:normAutofit/>
          </a:bodyPr>
          <a:lstStyle/>
          <a:p>
            <a:pPr algn="l">
              <a:spcBef>
                <a:spcPts val="0"/>
              </a:spcBef>
              <a:defRPr/>
            </a:pPr>
            <a:r>
              <a:rPr lang="en-US" sz="2000" dirty="0">
                <a:latin typeface="VAGRundschriftDLig "/>
              </a:rPr>
              <a:t>Founded on </a:t>
            </a:r>
            <a:r>
              <a:rPr lang="en-US" sz="2000" b="1" dirty="0">
                <a:latin typeface="VAGRundschriftDLig "/>
              </a:rPr>
              <a:t>6 May 2014 </a:t>
            </a:r>
            <a:r>
              <a:rPr lang="en-US" sz="2000" dirty="0">
                <a:latin typeface="VAGRundschriftDLig "/>
              </a:rPr>
              <a:t>by Professor Noel Fitzpatrick</a:t>
            </a:r>
          </a:p>
          <a:p>
            <a:pPr indent="-228600" algn="l">
              <a:spcBef>
                <a:spcPts val="0"/>
              </a:spcBef>
              <a:buFont typeface="Arial" panose="020B0604020202020204" pitchFamily="34" charset="0"/>
              <a:buChar char="•"/>
              <a:defRPr/>
            </a:pPr>
            <a:endParaRPr lang="en-US" sz="2000" dirty="0">
              <a:latin typeface="VAGRundschriftDLig "/>
            </a:endParaRPr>
          </a:p>
          <a:p>
            <a:pPr algn="l">
              <a:spcBef>
                <a:spcPts val="0"/>
              </a:spcBef>
              <a:defRPr/>
            </a:pPr>
            <a:endParaRPr lang="en-US" sz="2000" dirty="0">
              <a:latin typeface="VAGRundschriftDLig "/>
            </a:endParaRPr>
          </a:p>
          <a:p>
            <a:pPr algn="l">
              <a:spcBef>
                <a:spcPts val="0"/>
              </a:spcBef>
              <a:defRPr/>
            </a:pPr>
            <a:r>
              <a:rPr lang="en-US" sz="2000" dirty="0">
                <a:latin typeface="VAGRundschriftDLig "/>
              </a:rPr>
              <a:t>As a veterinarian, he experienced the deep divide between human and animal medicine and saw how unfair this was.</a:t>
            </a:r>
          </a:p>
          <a:p>
            <a:pPr indent="-228600" algn="l">
              <a:spcBef>
                <a:spcPts val="0"/>
              </a:spcBef>
              <a:buFont typeface="Arial" panose="020B0604020202020204" pitchFamily="34" charset="0"/>
              <a:buChar char="•"/>
              <a:defRPr/>
            </a:pPr>
            <a:endParaRPr lang="en-US" sz="2000" dirty="0">
              <a:latin typeface="VAGRundschriftDLig "/>
            </a:endParaRPr>
          </a:p>
          <a:p>
            <a:pPr algn="l">
              <a:spcBef>
                <a:spcPts val="0"/>
              </a:spcBef>
              <a:defRPr/>
            </a:pPr>
            <a:endParaRPr lang="en-US" sz="2000" dirty="0">
              <a:latin typeface="VAGRundschriftDLig "/>
            </a:endParaRPr>
          </a:p>
          <a:p>
            <a:pPr algn="l">
              <a:spcBef>
                <a:spcPts val="0"/>
              </a:spcBef>
              <a:defRPr/>
            </a:pPr>
            <a:r>
              <a:rPr lang="en-US" sz="2000" dirty="0">
                <a:latin typeface="VAGRundschriftDLig "/>
              </a:rPr>
              <a:t>Frustrated by the lack of opportunities to share what he was learning from day to day practice, or to benefit from relevant learning from human medicine, he decided to create the platform himself.</a:t>
            </a:r>
          </a:p>
          <a:p>
            <a:pPr indent="-228600">
              <a:buFont typeface="Arial" panose="020B0604020202020204" pitchFamily="34" charset="0"/>
              <a:buChar char="•"/>
            </a:pPr>
            <a:endParaRPr lang="en-US" dirty="0">
              <a:solidFill>
                <a:schemeClr val="tx1"/>
              </a:solidFill>
            </a:endParaRPr>
          </a:p>
        </p:txBody>
      </p:sp>
      <p:pic>
        <p:nvPicPr>
          <p:cNvPr id="6" name="Picture 5">
            <a:extLst>
              <a:ext uri="{FF2B5EF4-FFF2-40B4-BE49-F238E27FC236}">
                <a16:creationId xmlns:a16="http://schemas.microsoft.com/office/drawing/2014/main" id="{540FC990-3554-88F5-8E67-D555611C2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8852" y="5900845"/>
            <a:ext cx="2213040" cy="957155"/>
          </a:xfrm>
          <a:prstGeom prst="rect">
            <a:avLst/>
          </a:prstGeom>
        </p:spPr>
      </p:pic>
    </p:spTree>
    <p:extLst>
      <p:ext uri="{BB962C8B-B14F-4D97-AF65-F5344CB8AC3E}">
        <p14:creationId xmlns:p14="http://schemas.microsoft.com/office/powerpoint/2010/main" val="2922538089"/>
      </p:ext>
    </p:extLst>
  </p:cSld>
  <p:clrMapOvr>
    <a:masterClrMapping/>
  </p:clrMapOvr>
  <mc:AlternateContent xmlns:mc="http://schemas.openxmlformats.org/markup-compatibility/2006" xmlns:p14="http://schemas.microsoft.com/office/powerpoint/2010/main">
    <mc:Choice Requires="p14">
      <p:transition spd="slow" p14:dur="2000" advTm="34084"/>
    </mc:Choice>
    <mc:Fallback xmlns="">
      <p:transition spd="slow" advTm="34084"/>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37A104B-1292-7248-9328-DE4497DF3695}"/>
              </a:ext>
            </a:extLst>
          </p:cNvPr>
          <p:cNvSpPr txBox="1">
            <a:spLocks/>
          </p:cNvSpPr>
          <p:nvPr/>
        </p:nvSpPr>
        <p:spPr>
          <a:xfrm>
            <a:off x="2010807" y="479474"/>
            <a:ext cx="8386019" cy="715918"/>
          </a:xfrm>
          <a:prstGeom prst="rect">
            <a:avLst/>
          </a:prstGeom>
        </p:spPr>
        <p:txBody>
          <a:bodyPr lIns="91440" tIns="45720" rIns="91440" bIns="45720" anchor="b"/>
          <a:lstStyle/>
          <a:p>
            <a:pPr algn="ctr" defTabSz="844083">
              <a:lnSpc>
                <a:spcPct val="90000"/>
              </a:lnSpc>
              <a:spcBef>
                <a:spcPct val="0"/>
              </a:spcBef>
              <a:defRPr/>
            </a:pPr>
            <a:r>
              <a:rPr lang="en-US" sz="3600" b="1" dirty="0">
                <a:solidFill>
                  <a:srgbClr val="0088B2"/>
                </a:solidFill>
                <a:latin typeface="VAGRundschriftD"/>
                <a:ea typeface="Calibri" charset="0"/>
                <a:cs typeface="Calibri"/>
              </a:rPr>
              <a:t>One Medicine for humans and animals</a:t>
            </a:r>
            <a:endParaRPr lang="en-US" sz="3600" dirty="0"/>
          </a:p>
        </p:txBody>
      </p:sp>
      <p:sp>
        <p:nvSpPr>
          <p:cNvPr id="9" name="Text Placeholder 2">
            <a:extLst>
              <a:ext uri="{FF2B5EF4-FFF2-40B4-BE49-F238E27FC236}">
                <a16:creationId xmlns:a16="http://schemas.microsoft.com/office/drawing/2014/main" id="{BA4EA2EF-36C1-45B0-8C01-799E62154518}"/>
              </a:ext>
            </a:extLst>
          </p:cNvPr>
          <p:cNvSpPr>
            <a:spLocks noGrp="1"/>
          </p:cNvSpPr>
          <p:nvPr>
            <p:ph type="body" idx="1"/>
          </p:nvPr>
        </p:nvSpPr>
        <p:spPr>
          <a:xfrm>
            <a:off x="1766730" y="2128336"/>
            <a:ext cx="4305333" cy="606471"/>
          </a:xfrm>
        </p:spPr>
        <p:txBody>
          <a:bodyPr vert="horz" lIns="91440" tIns="45720" rIns="91440" bIns="45720" rtlCol="0" anchor="t">
            <a:normAutofit/>
          </a:bodyPr>
          <a:lstStyle/>
          <a:p>
            <a:pPr algn="ctr"/>
            <a:r>
              <a:rPr lang="en-GB" sz="2600" dirty="0">
                <a:latin typeface="VAGRundschriftDLig"/>
              </a:rPr>
              <a:t>A credible vision of hope </a:t>
            </a:r>
          </a:p>
        </p:txBody>
      </p:sp>
      <p:sp>
        <p:nvSpPr>
          <p:cNvPr id="10" name="Text Placeholder 3">
            <a:extLst>
              <a:ext uri="{FF2B5EF4-FFF2-40B4-BE49-F238E27FC236}">
                <a16:creationId xmlns:a16="http://schemas.microsoft.com/office/drawing/2014/main" id="{C3EA5D9E-0DD7-427C-834B-D1B68F2CFED7}"/>
              </a:ext>
            </a:extLst>
          </p:cNvPr>
          <p:cNvSpPr>
            <a:spLocks noGrp="1"/>
          </p:cNvSpPr>
          <p:nvPr>
            <p:ph type="body" sz="quarter" idx="12"/>
          </p:nvPr>
        </p:nvSpPr>
        <p:spPr>
          <a:xfrm>
            <a:off x="1524378" y="3492028"/>
            <a:ext cx="4580238" cy="989746"/>
          </a:xfrm>
        </p:spPr>
        <p:txBody>
          <a:bodyPr vert="horz" lIns="91440" tIns="45720" rIns="91440" bIns="45720" rtlCol="0" anchor="t">
            <a:normAutofit/>
          </a:bodyPr>
          <a:lstStyle/>
          <a:p>
            <a:pPr algn="ctr"/>
            <a:r>
              <a:rPr lang="en-GB" sz="2400" b="1" dirty="0">
                <a:solidFill>
                  <a:schemeClr val="tx1">
                    <a:lumMod val="75000"/>
                    <a:lumOff val="25000"/>
                  </a:schemeClr>
                </a:solidFill>
                <a:latin typeface="VAGRundschriftD" panose="00000500000000000000"/>
              </a:rPr>
              <a:t>YOU can help us make it happen!</a:t>
            </a:r>
          </a:p>
        </p:txBody>
      </p:sp>
      <p:pic>
        <p:nvPicPr>
          <p:cNvPr id="8" name="Picture 7" descr="Copy of Copy of FB header.png">
            <a:extLst>
              <a:ext uri="{FF2B5EF4-FFF2-40B4-BE49-F238E27FC236}">
                <a16:creationId xmlns:a16="http://schemas.microsoft.com/office/drawing/2014/main" id="{D2AB5DFE-E9F6-452C-9BE0-2EB96AE266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6224" y="1715539"/>
            <a:ext cx="3647104" cy="3392654"/>
          </a:xfrm>
          <a:prstGeom prst="rect">
            <a:avLst/>
          </a:prstGeom>
        </p:spPr>
      </p:pic>
      <p:pic>
        <p:nvPicPr>
          <p:cNvPr id="4" name="Picture 3" descr="Logo, company name&#10;&#10;Description automatically generated">
            <a:extLst>
              <a:ext uri="{FF2B5EF4-FFF2-40B4-BE49-F238E27FC236}">
                <a16:creationId xmlns:a16="http://schemas.microsoft.com/office/drawing/2014/main" id="{65E839E3-C14C-02CF-07EF-CFFCDB576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4798" y="5873880"/>
            <a:ext cx="2271947" cy="984120"/>
          </a:xfrm>
          <a:prstGeom prst="rect">
            <a:avLst/>
          </a:prstGeom>
        </p:spPr>
      </p:pic>
    </p:spTree>
    <p:extLst>
      <p:ext uri="{BB962C8B-B14F-4D97-AF65-F5344CB8AC3E}">
        <p14:creationId xmlns:p14="http://schemas.microsoft.com/office/powerpoint/2010/main" val="1090158983"/>
      </p:ext>
    </p:extLst>
  </p:cSld>
  <p:clrMapOvr>
    <a:masterClrMapping/>
  </p:clrMapOvr>
  <mc:AlternateContent xmlns:mc="http://schemas.openxmlformats.org/markup-compatibility/2006" xmlns:p14="http://schemas.microsoft.com/office/powerpoint/2010/main">
    <mc:Choice Requires="p14">
      <p:transition spd="slow" p14:dur="2000" advTm="11726"/>
    </mc:Choice>
    <mc:Fallback xmlns="">
      <p:transition spd="slow" advTm="11726"/>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37A104B-1292-7248-9328-DE4497DF3695}"/>
              </a:ext>
            </a:extLst>
          </p:cNvPr>
          <p:cNvSpPr txBox="1">
            <a:spLocks/>
          </p:cNvSpPr>
          <p:nvPr/>
        </p:nvSpPr>
        <p:spPr>
          <a:xfrm>
            <a:off x="2010807" y="479474"/>
            <a:ext cx="8386019" cy="715918"/>
          </a:xfrm>
          <a:prstGeom prst="rect">
            <a:avLst/>
          </a:prstGeom>
        </p:spPr>
        <p:txBody>
          <a:bodyPr lIns="91440" tIns="45720" rIns="91440" bIns="45720" anchor="b"/>
          <a:lstStyle/>
          <a:p>
            <a:pPr algn="ctr" defTabSz="844083">
              <a:lnSpc>
                <a:spcPct val="90000"/>
              </a:lnSpc>
              <a:spcBef>
                <a:spcPct val="0"/>
              </a:spcBef>
              <a:defRPr/>
            </a:pPr>
            <a:r>
              <a:rPr lang="en-US" sz="3600" b="1" dirty="0">
                <a:solidFill>
                  <a:srgbClr val="0088B2"/>
                </a:solidFill>
                <a:latin typeface="VAGRundschriftD"/>
                <a:ea typeface="Calibri" charset="0"/>
                <a:cs typeface="Calibri"/>
              </a:rPr>
              <a:t>One Medicine for humans and animals</a:t>
            </a:r>
            <a:endParaRPr lang="en-US" sz="3600" dirty="0"/>
          </a:p>
        </p:txBody>
      </p:sp>
      <p:sp>
        <p:nvSpPr>
          <p:cNvPr id="9" name="Text Placeholder 2">
            <a:extLst>
              <a:ext uri="{FF2B5EF4-FFF2-40B4-BE49-F238E27FC236}">
                <a16:creationId xmlns:a16="http://schemas.microsoft.com/office/drawing/2014/main" id="{BA4EA2EF-36C1-45B0-8C01-799E62154518}"/>
              </a:ext>
            </a:extLst>
          </p:cNvPr>
          <p:cNvSpPr>
            <a:spLocks noGrp="1"/>
          </p:cNvSpPr>
          <p:nvPr>
            <p:ph type="body" idx="1"/>
          </p:nvPr>
        </p:nvSpPr>
        <p:spPr>
          <a:xfrm>
            <a:off x="1659803" y="1515842"/>
            <a:ext cx="4305333" cy="524380"/>
          </a:xfrm>
        </p:spPr>
        <p:txBody>
          <a:bodyPr vert="horz" lIns="91440" tIns="45720" rIns="91440" bIns="45720" rtlCol="0" anchor="t">
            <a:normAutofit/>
          </a:bodyPr>
          <a:lstStyle/>
          <a:p>
            <a:pPr algn="ctr"/>
            <a:r>
              <a:rPr lang="en-GB" sz="2600" dirty="0">
                <a:latin typeface="VAGRundschriftDLig"/>
              </a:rPr>
              <a:t>Pause for a moment</a:t>
            </a:r>
          </a:p>
        </p:txBody>
      </p:sp>
      <p:sp>
        <p:nvSpPr>
          <p:cNvPr id="10" name="Text Placeholder 3">
            <a:extLst>
              <a:ext uri="{FF2B5EF4-FFF2-40B4-BE49-F238E27FC236}">
                <a16:creationId xmlns:a16="http://schemas.microsoft.com/office/drawing/2014/main" id="{C3EA5D9E-0DD7-427C-834B-D1B68F2CFED7}"/>
              </a:ext>
            </a:extLst>
          </p:cNvPr>
          <p:cNvSpPr>
            <a:spLocks noGrp="1"/>
          </p:cNvSpPr>
          <p:nvPr>
            <p:ph type="body" sz="quarter" idx="12"/>
          </p:nvPr>
        </p:nvSpPr>
        <p:spPr>
          <a:xfrm>
            <a:off x="833349" y="2360672"/>
            <a:ext cx="5714596" cy="4344929"/>
          </a:xfrm>
        </p:spPr>
        <p:txBody>
          <a:bodyPr vert="horz" lIns="91440" tIns="45720" rIns="91440" bIns="45720" rtlCol="0" anchor="t">
            <a:normAutofit/>
          </a:bodyPr>
          <a:lstStyle/>
          <a:p>
            <a:pPr algn="ctr"/>
            <a:r>
              <a:rPr lang="en-GB" sz="2400" dirty="0">
                <a:solidFill>
                  <a:schemeClr val="tx1">
                    <a:lumMod val="75000"/>
                    <a:lumOff val="25000"/>
                  </a:schemeClr>
                </a:solidFill>
                <a:latin typeface="VAGRundschriftD" panose="00000500000000000000"/>
              </a:rPr>
              <a:t>With a partner, I want you to consider one of the illnesses that you can envisage One Medicine benefitting in the future. Maybe choose one we have mentioned today.</a:t>
            </a:r>
          </a:p>
          <a:p>
            <a:pPr algn="ctr"/>
            <a:endParaRPr lang="en-GB" sz="2400" dirty="0">
              <a:solidFill>
                <a:schemeClr val="tx1">
                  <a:lumMod val="75000"/>
                  <a:lumOff val="25000"/>
                </a:schemeClr>
              </a:solidFill>
              <a:latin typeface="VAGRundschriftD" panose="00000500000000000000"/>
            </a:endParaRPr>
          </a:p>
          <a:p>
            <a:pPr algn="ctr"/>
            <a:r>
              <a:rPr lang="en-GB" sz="2400" dirty="0">
                <a:solidFill>
                  <a:schemeClr val="tx1">
                    <a:lumMod val="75000"/>
                    <a:lumOff val="25000"/>
                  </a:schemeClr>
                </a:solidFill>
                <a:latin typeface="VAGRundschriftD" panose="00000500000000000000"/>
              </a:rPr>
              <a:t>What do you see happening?</a:t>
            </a:r>
          </a:p>
          <a:p>
            <a:pPr algn="ctr"/>
            <a:r>
              <a:rPr lang="en-GB" sz="2400" dirty="0">
                <a:solidFill>
                  <a:schemeClr val="tx1">
                    <a:lumMod val="75000"/>
                    <a:lumOff val="25000"/>
                  </a:schemeClr>
                </a:solidFill>
                <a:latin typeface="VAGRundschriftD" panose="00000500000000000000"/>
              </a:rPr>
              <a:t>How will humans and animals benefit?</a:t>
            </a:r>
          </a:p>
          <a:p>
            <a:pPr algn="ctr"/>
            <a:r>
              <a:rPr lang="en-GB" sz="2400" dirty="0">
                <a:solidFill>
                  <a:schemeClr val="tx1">
                    <a:lumMod val="75000"/>
                    <a:lumOff val="25000"/>
                  </a:schemeClr>
                </a:solidFill>
                <a:latin typeface="VAGRundschriftD" panose="00000500000000000000"/>
              </a:rPr>
              <a:t>How are you part of this change?</a:t>
            </a:r>
          </a:p>
        </p:txBody>
      </p:sp>
      <p:pic>
        <p:nvPicPr>
          <p:cNvPr id="8" name="Picture 7" descr="Copy of Copy of FB header.png">
            <a:extLst>
              <a:ext uri="{FF2B5EF4-FFF2-40B4-BE49-F238E27FC236}">
                <a16:creationId xmlns:a16="http://schemas.microsoft.com/office/drawing/2014/main" id="{D2AB5DFE-E9F6-452C-9BE0-2EB96AE266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3421" y="1515842"/>
            <a:ext cx="4415231" cy="4107191"/>
          </a:xfrm>
          <a:prstGeom prst="rect">
            <a:avLst/>
          </a:prstGeom>
        </p:spPr>
      </p:pic>
      <p:pic>
        <p:nvPicPr>
          <p:cNvPr id="4" name="Picture 3" descr="Logo, company name&#10;&#10;Description automatically generated">
            <a:extLst>
              <a:ext uri="{FF2B5EF4-FFF2-40B4-BE49-F238E27FC236}">
                <a16:creationId xmlns:a16="http://schemas.microsoft.com/office/drawing/2014/main" id="{D51E1561-6D04-A3E7-F4EB-A9832C487D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0053" y="5873880"/>
            <a:ext cx="2271947" cy="984120"/>
          </a:xfrm>
          <a:prstGeom prst="rect">
            <a:avLst/>
          </a:prstGeom>
        </p:spPr>
      </p:pic>
    </p:spTree>
    <p:extLst>
      <p:ext uri="{BB962C8B-B14F-4D97-AF65-F5344CB8AC3E}">
        <p14:creationId xmlns:p14="http://schemas.microsoft.com/office/powerpoint/2010/main" val="912676124"/>
      </p:ext>
    </p:extLst>
  </p:cSld>
  <p:clrMapOvr>
    <a:masterClrMapping/>
  </p:clrMapOvr>
  <mc:AlternateContent xmlns:mc="http://schemas.openxmlformats.org/markup-compatibility/2006" xmlns:p14="http://schemas.microsoft.com/office/powerpoint/2010/main">
    <mc:Choice Requires="p14">
      <p:transition spd="slow" p14:dur="2000" advTm="37902"/>
    </mc:Choice>
    <mc:Fallback xmlns="">
      <p:transition spd="slow" advTm="37902"/>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7A104B-1292-7248-9328-DE4497DF3695}"/>
              </a:ext>
            </a:extLst>
          </p:cNvPr>
          <p:cNvSpPr>
            <a:spLocks noGrp="1"/>
          </p:cNvSpPr>
          <p:nvPr>
            <p:ph type="ctrTitle"/>
          </p:nvPr>
        </p:nvSpPr>
        <p:spPr>
          <a:xfrm>
            <a:off x="6175233" y="229149"/>
            <a:ext cx="4789996" cy="869827"/>
          </a:xfrm>
        </p:spPr>
        <p:txBody>
          <a:bodyPr vert="horz" lIns="91440" tIns="45720" rIns="91440" bIns="45720" rtlCol="0" anchor="b">
            <a:noAutofit/>
          </a:bodyPr>
          <a:lstStyle/>
          <a:p>
            <a:pPr algn="ctr"/>
            <a:r>
              <a:rPr lang="en-US" sz="3600" dirty="0">
                <a:latin typeface="VAGRundschriftD"/>
                <a:ea typeface="+mj-ea"/>
                <a:cs typeface="+mj-cs"/>
              </a:rPr>
              <a:t>The world we want to see in the future…</a:t>
            </a:r>
            <a:endParaRPr lang="en-US" sz="3600" dirty="0">
              <a:latin typeface="VAGRundschriftD" panose="00000500000000000000" pitchFamily="50" charset="0"/>
              <a:ea typeface="+mj-ea"/>
              <a:cs typeface="+mj-cs"/>
            </a:endParaRPr>
          </a:p>
        </p:txBody>
      </p:sp>
      <p:pic>
        <p:nvPicPr>
          <p:cNvPr id="7" name="Picture 6">
            <a:extLst>
              <a:ext uri="{FF2B5EF4-FFF2-40B4-BE49-F238E27FC236}">
                <a16:creationId xmlns:a16="http://schemas.microsoft.com/office/drawing/2014/main" id="{F15888CF-91A6-4C85-A953-716DC6A0A8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369804" y="299510"/>
            <a:ext cx="4242571" cy="6258983"/>
          </a:xfrm>
          <a:prstGeom prst="rect">
            <a:avLst/>
          </a:prstGeom>
        </p:spPr>
      </p:pic>
      <p:sp useBgFill="1">
        <p:nvSpPr>
          <p:cNvPr id="8" name="Rectangle 7">
            <a:extLst>
              <a:ext uri="{FF2B5EF4-FFF2-40B4-BE49-F238E27FC236}">
                <a16:creationId xmlns:a16="http://schemas.microsoft.com/office/drawing/2014/main" id="{9CBB3194-AE0A-4F65-A57B-D569B61CED00}"/>
              </a:ext>
            </a:extLst>
          </p:cNvPr>
          <p:cNvSpPr/>
          <p:nvPr/>
        </p:nvSpPr>
        <p:spPr>
          <a:xfrm>
            <a:off x="6291469" y="1272209"/>
            <a:ext cx="5009321" cy="4204252"/>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dirty="0">
                <a:solidFill>
                  <a:schemeClr val="tx1">
                    <a:alpha val="80000"/>
                  </a:schemeClr>
                </a:solidFill>
                <a:latin typeface="VAGRundschriftDLig" panose="00000400000000000000"/>
              </a:rPr>
              <a:t>Human and Animal health have demonstrably improved as a result of </a:t>
            </a:r>
            <a:r>
              <a:rPr lang="en-US" b="1" dirty="0">
                <a:solidFill>
                  <a:schemeClr val="tx1">
                    <a:alpha val="80000"/>
                  </a:schemeClr>
                </a:solidFill>
                <a:latin typeface="VAGRundschriftDLig" panose="00000400000000000000"/>
              </a:rPr>
              <a:t>One Medicine</a:t>
            </a:r>
          </a:p>
          <a:p>
            <a:pPr indent="-228600">
              <a:lnSpc>
                <a:spcPct val="90000"/>
              </a:lnSpc>
              <a:spcAft>
                <a:spcPts val="600"/>
              </a:spcAft>
              <a:buFont typeface="Arial" panose="020B0604020202020204" pitchFamily="34" charset="0"/>
              <a:buChar char="•"/>
            </a:pPr>
            <a:endParaRPr lang="en-US" dirty="0">
              <a:solidFill>
                <a:schemeClr val="tx1">
                  <a:alpha val="80000"/>
                </a:schemeClr>
              </a:solidFill>
              <a:latin typeface="VAGRundschriftDLig" panose="00000400000000000000"/>
            </a:endParaRPr>
          </a:p>
          <a:p>
            <a:pPr marL="285750" indent="-228600">
              <a:lnSpc>
                <a:spcPct val="90000"/>
              </a:lnSpc>
              <a:spcAft>
                <a:spcPts val="600"/>
              </a:spcAft>
              <a:buFont typeface="Arial" panose="020B0604020202020204" pitchFamily="34" charset="0"/>
              <a:buChar char="•"/>
            </a:pPr>
            <a:r>
              <a:rPr lang="en-US" dirty="0">
                <a:solidFill>
                  <a:schemeClr val="tx1">
                    <a:alpha val="80000"/>
                  </a:schemeClr>
                </a:solidFill>
                <a:latin typeface="VAGRundschriftDLig" panose="00000400000000000000"/>
              </a:rPr>
              <a:t>One Medicine is widely understood and embraced </a:t>
            </a:r>
          </a:p>
          <a:p>
            <a:pPr indent="-228600">
              <a:lnSpc>
                <a:spcPct val="90000"/>
              </a:lnSpc>
              <a:spcAft>
                <a:spcPts val="600"/>
              </a:spcAft>
              <a:buFont typeface="Arial" panose="020B0604020202020204" pitchFamily="34" charset="0"/>
              <a:buChar char="•"/>
            </a:pPr>
            <a:endParaRPr lang="en-US" dirty="0">
              <a:solidFill>
                <a:schemeClr val="tx1">
                  <a:alpha val="80000"/>
                </a:schemeClr>
              </a:solidFill>
              <a:latin typeface="VAGRundschriftDLig" panose="00000400000000000000"/>
            </a:endParaRPr>
          </a:p>
          <a:p>
            <a:pPr marL="285750" indent="-228600">
              <a:lnSpc>
                <a:spcPct val="90000"/>
              </a:lnSpc>
              <a:spcAft>
                <a:spcPts val="600"/>
              </a:spcAft>
              <a:buFont typeface="Arial" panose="020B0604020202020204" pitchFamily="34" charset="0"/>
              <a:buChar char="•"/>
            </a:pPr>
            <a:r>
              <a:rPr lang="en-US" b="1" dirty="0">
                <a:solidFill>
                  <a:schemeClr val="tx1">
                    <a:alpha val="80000"/>
                  </a:schemeClr>
                </a:solidFill>
                <a:latin typeface="VAGRundschriftDLig" panose="00000400000000000000"/>
              </a:rPr>
              <a:t>Collaboration</a:t>
            </a:r>
            <a:r>
              <a:rPr lang="en-US" dirty="0">
                <a:solidFill>
                  <a:schemeClr val="tx1">
                    <a:alpha val="80000"/>
                  </a:schemeClr>
                </a:solidFill>
                <a:latin typeface="VAGRundschriftDLig" panose="00000400000000000000"/>
              </a:rPr>
              <a:t> between human and animal medicine is the </a:t>
            </a:r>
            <a:r>
              <a:rPr lang="en-US" b="1" u="sng" dirty="0">
                <a:solidFill>
                  <a:schemeClr val="tx1">
                    <a:alpha val="80000"/>
                  </a:schemeClr>
                </a:solidFill>
                <a:latin typeface="VAGRundschriftDLig" panose="00000400000000000000"/>
              </a:rPr>
              <a:t>norm</a:t>
            </a:r>
          </a:p>
          <a:p>
            <a:pPr indent="-228600">
              <a:lnSpc>
                <a:spcPct val="90000"/>
              </a:lnSpc>
              <a:spcAft>
                <a:spcPts val="600"/>
              </a:spcAft>
              <a:buFont typeface="Arial" panose="020B0604020202020204" pitchFamily="34" charset="0"/>
              <a:buChar char="•"/>
            </a:pPr>
            <a:endParaRPr lang="en-US" dirty="0">
              <a:solidFill>
                <a:schemeClr val="tx1">
                  <a:alpha val="80000"/>
                </a:schemeClr>
              </a:solidFill>
              <a:latin typeface="VAGRundschriftDLig" panose="00000400000000000000"/>
            </a:endParaRPr>
          </a:p>
          <a:p>
            <a:pPr marL="285750" indent="-228600">
              <a:lnSpc>
                <a:spcPct val="90000"/>
              </a:lnSpc>
              <a:spcAft>
                <a:spcPts val="600"/>
              </a:spcAft>
              <a:buFont typeface="Arial" panose="020B0604020202020204" pitchFamily="34" charset="0"/>
              <a:buChar char="•"/>
            </a:pPr>
            <a:r>
              <a:rPr lang="en-US" dirty="0">
                <a:solidFill>
                  <a:schemeClr val="tx1">
                    <a:alpha val="80000"/>
                  </a:schemeClr>
                </a:solidFill>
                <a:latin typeface="VAGRundschriftDLig" panose="00000400000000000000"/>
              </a:rPr>
              <a:t>There is sufficient funding and robust public policy to support collaboration between  human and animal medicine</a:t>
            </a:r>
            <a:endParaRPr lang="en-US" dirty="0">
              <a:solidFill>
                <a:schemeClr val="tx1">
                  <a:alpha val="80000"/>
                </a:schemeClr>
              </a:solidFill>
              <a:ea typeface="Calibri" panose="020F0502020204030204"/>
              <a:cs typeface="Calibri" panose="020F0502020204030204"/>
            </a:endParaRPr>
          </a:p>
          <a:p>
            <a:pPr>
              <a:lnSpc>
                <a:spcPct val="90000"/>
              </a:lnSpc>
              <a:spcAft>
                <a:spcPts val="600"/>
              </a:spcAft>
            </a:pPr>
            <a:endParaRPr lang="en-US" dirty="0">
              <a:solidFill>
                <a:schemeClr val="tx1">
                  <a:alpha val="80000"/>
                </a:schemeClr>
              </a:solidFill>
              <a:latin typeface="VAGRundschriftDLig" panose="00000400000000000000"/>
            </a:endParaRPr>
          </a:p>
          <a:p>
            <a:pPr marL="285750" indent="-228600">
              <a:lnSpc>
                <a:spcPct val="90000"/>
              </a:lnSpc>
              <a:spcAft>
                <a:spcPts val="600"/>
              </a:spcAft>
              <a:buFont typeface="Arial" panose="020B0604020202020204" pitchFamily="34" charset="0"/>
              <a:buChar char="•"/>
            </a:pPr>
            <a:r>
              <a:rPr lang="en-US" b="1" dirty="0">
                <a:solidFill>
                  <a:schemeClr val="tx1">
                    <a:alpha val="80000"/>
                  </a:schemeClr>
                </a:solidFill>
                <a:latin typeface="VAGRundschriftDLig" panose="00000400000000000000"/>
              </a:rPr>
              <a:t>There is no scientific need and no legal requirement for laboratory animal testing</a:t>
            </a:r>
          </a:p>
        </p:txBody>
      </p:sp>
      <p:pic>
        <p:nvPicPr>
          <p:cNvPr id="2" name="Picture 1" descr="Logo, company name&#10;&#10;Description automatically generated">
            <a:extLst>
              <a:ext uri="{FF2B5EF4-FFF2-40B4-BE49-F238E27FC236}">
                <a16:creationId xmlns:a16="http://schemas.microsoft.com/office/drawing/2014/main" id="{6221DD3E-F8D3-A351-A559-E08B0F6D9C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9254" y="5781757"/>
            <a:ext cx="2271947" cy="984120"/>
          </a:xfrm>
          <a:prstGeom prst="rect">
            <a:avLst/>
          </a:prstGeom>
        </p:spPr>
      </p:pic>
    </p:spTree>
    <p:extLst>
      <p:ext uri="{BB962C8B-B14F-4D97-AF65-F5344CB8AC3E}">
        <p14:creationId xmlns:p14="http://schemas.microsoft.com/office/powerpoint/2010/main" val="439630037"/>
      </p:ext>
    </p:extLst>
  </p:cSld>
  <p:clrMapOvr>
    <a:masterClrMapping/>
  </p:clrMapOvr>
  <mc:AlternateContent xmlns:mc="http://schemas.openxmlformats.org/markup-compatibility/2006" xmlns:p14="http://schemas.microsoft.com/office/powerpoint/2010/main">
    <mc:Choice Requires="p14">
      <p:transition spd="slow" p14:dur="2000" advTm="47031"/>
    </mc:Choice>
    <mc:Fallback xmlns="">
      <p:transition spd="slow" advTm="470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B2456-4EF5-85E8-E4E1-59FA412C08EF}"/>
              </a:ext>
            </a:extLst>
          </p:cNvPr>
          <p:cNvSpPr>
            <a:spLocks noGrp="1"/>
          </p:cNvSpPr>
          <p:nvPr>
            <p:ph type="ctrTitle"/>
          </p:nvPr>
        </p:nvSpPr>
        <p:spPr>
          <a:xfrm>
            <a:off x="804672" y="1"/>
            <a:ext cx="4977976" cy="1262999"/>
          </a:xfrm>
        </p:spPr>
        <p:txBody>
          <a:bodyPr vert="horz" lIns="91440" tIns="45720" rIns="91440" bIns="45720" rtlCol="0" anchor="ctr">
            <a:normAutofit/>
          </a:bodyPr>
          <a:lstStyle/>
          <a:p>
            <a:pPr algn="l" defTabSz="914400"/>
            <a:r>
              <a:rPr lang="en-US" sz="4400" b="1" kern="1200" dirty="0">
                <a:solidFill>
                  <a:srgbClr val="00B050"/>
                </a:solidFill>
                <a:latin typeface="VAGRundschriftDLig" panose="00000400000000000000"/>
              </a:rPr>
              <a:t>One Medicine</a:t>
            </a:r>
          </a:p>
        </p:txBody>
      </p:sp>
      <p:sp>
        <p:nvSpPr>
          <p:cNvPr id="3" name="Subtitle 2">
            <a:extLst>
              <a:ext uri="{FF2B5EF4-FFF2-40B4-BE49-F238E27FC236}">
                <a16:creationId xmlns:a16="http://schemas.microsoft.com/office/drawing/2014/main" id="{CDB9BB0E-C99D-75BF-B8F2-9A67C5CDD063}"/>
              </a:ext>
            </a:extLst>
          </p:cNvPr>
          <p:cNvSpPr>
            <a:spLocks noGrp="1"/>
          </p:cNvSpPr>
          <p:nvPr>
            <p:ph type="subTitle" idx="1"/>
          </p:nvPr>
        </p:nvSpPr>
        <p:spPr>
          <a:xfrm>
            <a:off x="804672" y="2060028"/>
            <a:ext cx="4977578" cy="4000944"/>
          </a:xfrm>
        </p:spPr>
        <p:txBody>
          <a:bodyPr vert="horz" lIns="91440" tIns="45720" rIns="91440" bIns="45720" rtlCol="0" anchor="ctr">
            <a:noAutofit/>
          </a:bodyPr>
          <a:lstStyle/>
          <a:p>
            <a:pPr indent="-228600" algn="l" defTabSz="914400">
              <a:buFont typeface="Arial" panose="020B0604020202020204" pitchFamily="34" charset="0"/>
              <a:buChar char="•"/>
              <a:defRPr/>
            </a:pPr>
            <a:endParaRPr lang="en-US" sz="2000" dirty="0">
              <a:solidFill>
                <a:schemeClr val="tx2"/>
              </a:solidFill>
            </a:endParaRPr>
          </a:p>
          <a:p>
            <a:pPr marR="0" lvl="0" algn="l" defTabSz="914400" fontAlgn="auto">
              <a:spcBef>
                <a:spcPts val="1000"/>
              </a:spcBef>
              <a:spcAft>
                <a:spcPts val="0"/>
              </a:spcAft>
              <a:buClrTx/>
              <a:buSzTx/>
              <a:tabLst/>
              <a:defRPr/>
            </a:pPr>
            <a:r>
              <a:rPr kumimoji="0" lang="en-US" sz="2000" b="0" i="0" u="none" strike="noStrike" cap="none" spc="0" normalizeH="0" baseline="0" noProof="0" dirty="0">
                <a:ln>
                  <a:noFill/>
                </a:ln>
                <a:solidFill>
                  <a:schemeClr val="tx2"/>
                </a:solidFill>
                <a:effectLst/>
                <a:uLnTx/>
                <a:uFillTx/>
                <a:latin typeface="VAGRundschriftDLig" panose="00000400000000000000"/>
              </a:rPr>
              <a:t>At </a:t>
            </a:r>
            <a:r>
              <a:rPr kumimoji="0" lang="en-US" sz="2000" b="0" i="0" u="none" strike="noStrike" cap="none" spc="0" normalizeH="0" baseline="0" noProof="0" dirty="0" err="1">
                <a:ln>
                  <a:noFill/>
                </a:ln>
                <a:solidFill>
                  <a:schemeClr val="tx2"/>
                </a:solidFill>
                <a:effectLst/>
                <a:uLnTx/>
                <a:uFillTx/>
                <a:latin typeface="VAGRundschriftDLig" panose="00000400000000000000"/>
              </a:rPr>
              <a:t>Humanimal</a:t>
            </a:r>
            <a:r>
              <a:rPr kumimoji="0" lang="en-US" sz="2000" b="0" i="0" u="none" strike="noStrike" cap="none" spc="0" normalizeH="0" baseline="0" noProof="0" dirty="0">
                <a:ln>
                  <a:noFill/>
                </a:ln>
                <a:solidFill>
                  <a:schemeClr val="tx2"/>
                </a:solidFill>
                <a:effectLst/>
                <a:uLnTx/>
                <a:uFillTx/>
                <a:latin typeface="VAGRundschriftDLig" panose="00000400000000000000"/>
              </a:rPr>
              <a:t> Trust, we believe that the world would be fairer and more respectful for humans </a:t>
            </a:r>
            <a:r>
              <a:rPr kumimoji="0" lang="en-US" sz="2000" b="0" i="0" u="sng" strike="noStrike" cap="none" spc="0" normalizeH="0" baseline="0" noProof="0" dirty="0">
                <a:ln>
                  <a:noFill/>
                </a:ln>
                <a:solidFill>
                  <a:schemeClr val="tx2"/>
                </a:solidFill>
                <a:effectLst/>
                <a:uLnTx/>
                <a:uFillTx/>
                <a:latin typeface="VAGRundschriftDLig" panose="00000400000000000000"/>
              </a:rPr>
              <a:t>and</a:t>
            </a:r>
            <a:r>
              <a:rPr kumimoji="0" lang="en-US" sz="2000" b="0" i="0" u="none" strike="noStrike" cap="none" spc="0" normalizeH="0" baseline="0" noProof="0" dirty="0">
                <a:ln>
                  <a:noFill/>
                </a:ln>
                <a:solidFill>
                  <a:schemeClr val="tx2"/>
                </a:solidFill>
                <a:effectLst/>
                <a:uLnTx/>
                <a:uFillTx/>
                <a:latin typeface="VAGRundschriftDLig" panose="00000400000000000000"/>
              </a:rPr>
              <a:t> animals if One Medicine were more widely understood and delivered.</a:t>
            </a:r>
          </a:p>
          <a:p>
            <a:pPr marL="0" marR="0" lvl="0" indent="-228600" algn="l" defTabSz="914400" fontAlgn="auto">
              <a:spcBef>
                <a:spcPts val="1000"/>
              </a:spcBef>
              <a:spcAft>
                <a:spcPts val="0"/>
              </a:spcAft>
              <a:buClrTx/>
              <a:buSzTx/>
              <a:buFont typeface="Arial" panose="020B0604020202020204" pitchFamily="34" charset="0"/>
              <a:buChar char="•"/>
              <a:tabLst/>
              <a:defRPr/>
            </a:pPr>
            <a:endParaRPr kumimoji="0" lang="en-US" sz="2000" b="0" i="0" u="none" strike="noStrike" cap="none" spc="0" normalizeH="0" baseline="0" noProof="0" dirty="0">
              <a:ln>
                <a:noFill/>
              </a:ln>
              <a:solidFill>
                <a:schemeClr val="tx2"/>
              </a:solidFill>
              <a:effectLst/>
              <a:uLnTx/>
              <a:uFillTx/>
              <a:latin typeface="VAGRundschriftDLig" panose="00000400000000000000"/>
            </a:endParaRPr>
          </a:p>
          <a:p>
            <a:pPr marL="0" marR="0" lvl="0" indent="-228600" algn="l" defTabSz="914400" fontAlgn="auto">
              <a:spcBef>
                <a:spcPts val="1000"/>
              </a:spcBef>
              <a:spcAft>
                <a:spcPts val="0"/>
              </a:spcAft>
              <a:buClrTx/>
              <a:buSzTx/>
              <a:buFont typeface="Arial" panose="020B0604020202020204" pitchFamily="34" charset="0"/>
              <a:buChar char="•"/>
              <a:tabLst/>
              <a:defRPr/>
            </a:pPr>
            <a:endParaRPr kumimoji="0" lang="en-US" sz="2000" b="0" i="0" u="none" strike="noStrike" cap="none" spc="0" normalizeH="0" baseline="0" noProof="0" dirty="0">
              <a:ln>
                <a:noFill/>
              </a:ln>
              <a:solidFill>
                <a:schemeClr val="tx2"/>
              </a:solidFill>
              <a:effectLst/>
              <a:uLnTx/>
              <a:uFillTx/>
              <a:latin typeface="VAGRundschriftDLig" panose="00000400000000000000"/>
            </a:endParaRPr>
          </a:p>
          <a:p>
            <a:pPr marR="0" lvl="0" algn="l" defTabSz="914400" fontAlgn="auto">
              <a:spcBef>
                <a:spcPts val="0"/>
              </a:spcBef>
              <a:spcAft>
                <a:spcPts val="0"/>
              </a:spcAft>
              <a:buClrTx/>
              <a:buSzTx/>
              <a:tabLst/>
              <a:defRPr/>
            </a:pPr>
            <a:r>
              <a:rPr kumimoji="0" lang="en-US" sz="2000" b="0" i="0" u="none" strike="noStrike" cap="none" spc="0" normalizeH="0" baseline="0" noProof="0" dirty="0">
                <a:ln>
                  <a:noFill/>
                </a:ln>
                <a:solidFill>
                  <a:schemeClr val="tx2"/>
                </a:solidFill>
                <a:effectLst/>
                <a:uLnTx/>
                <a:uFillTx/>
                <a:latin typeface="VAGRundschriftDLig" panose="00000400000000000000"/>
              </a:rPr>
              <a:t>“I have always believed that it is only in looking after animals we will look after ourselves and that the medical professions, both veterinary and human, must unite in the guise of One Medicine”</a:t>
            </a:r>
          </a:p>
          <a:p>
            <a:pPr marL="0" marR="0" lvl="0" indent="-228600" algn="l" defTabSz="914400" fontAlgn="auto">
              <a:spcBef>
                <a:spcPts val="0"/>
              </a:spcBef>
              <a:spcAft>
                <a:spcPts val="0"/>
              </a:spcAft>
              <a:buClrTx/>
              <a:buSzTx/>
              <a:buFont typeface="Arial" panose="020B0604020202020204" pitchFamily="34" charset="0"/>
              <a:buChar char="•"/>
              <a:tabLst/>
              <a:defRPr/>
            </a:pPr>
            <a:endParaRPr kumimoji="0" lang="en-US" sz="2000" b="0" i="1" u="none" strike="noStrike" cap="none" spc="0" normalizeH="0" baseline="0" noProof="0" dirty="0">
              <a:ln>
                <a:noFill/>
              </a:ln>
              <a:solidFill>
                <a:schemeClr val="tx2"/>
              </a:solidFill>
              <a:effectLst/>
              <a:uLnTx/>
              <a:uFillTx/>
              <a:latin typeface="VAGRundschriftDLig" panose="00000400000000000000"/>
            </a:endParaRPr>
          </a:p>
          <a:p>
            <a:pPr marR="0" lvl="0" algn="l" defTabSz="914400" fontAlgn="auto">
              <a:spcBef>
                <a:spcPts val="0"/>
              </a:spcBef>
              <a:spcAft>
                <a:spcPts val="0"/>
              </a:spcAft>
              <a:buClrTx/>
              <a:buSzTx/>
              <a:tabLst/>
              <a:defRPr/>
            </a:pPr>
            <a:r>
              <a:rPr kumimoji="0" lang="en-US" sz="2000" b="0" i="1" u="none" strike="noStrike" cap="none" spc="0" normalizeH="0" baseline="0" noProof="0" dirty="0">
                <a:ln>
                  <a:noFill/>
                </a:ln>
                <a:solidFill>
                  <a:schemeClr val="tx2"/>
                </a:solidFill>
                <a:effectLst/>
                <a:uLnTx/>
                <a:uFillTx/>
                <a:latin typeface="VAGRundschriftDLig" panose="00000400000000000000"/>
              </a:rPr>
              <a:t>Professor Noel Fitzpatrick</a:t>
            </a:r>
          </a:p>
          <a:p>
            <a:pPr indent="-228600" algn="l" defTabSz="914400" fontAlgn="base">
              <a:spcBef>
                <a:spcPts val="0"/>
              </a:spcBef>
              <a:buFont typeface="Arial" panose="020B0604020202020204" pitchFamily="34" charset="0"/>
              <a:buChar char="•"/>
            </a:pPr>
            <a:endParaRPr lang="en-US" sz="2000" dirty="0">
              <a:solidFill>
                <a:schemeClr val="tx2"/>
              </a:solidFill>
            </a:endParaRPr>
          </a:p>
          <a:p>
            <a:pPr indent="-228600" algn="l" defTabSz="914400">
              <a:buFont typeface="Arial" panose="020B0604020202020204" pitchFamily="34" charset="0"/>
              <a:buChar char="•"/>
            </a:pPr>
            <a:endParaRPr lang="en-US" sz="2000" dirty="0">
              <a:solidFill>
                <a:schemeClr val="tx2"/>
              </a:solidFill>
            </a:endParaRPr>
          </a:p>
        </p:txBody>
      </p:sp>
      <p:grpSp>
        <p:nvGrpSpPr>
          <p:cNvPr id="18" name="Group 1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9" name="Freeform: Shape 1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6" descr="Medicine">
            <a:extLst>
              <a:ext uri="{FF2B5EF4-FFF2-40B4-BE49-F238E27FC236}">
                <a16:creationId xmlns:a16="http://schemas.microsoft.com/office/drawing/2014/main" id="{3B247A13-138D-8094-3274-92758405352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pic>
        <p:nvPicPr>
          <p:cNvPr id="9" name="Picture 8">
            <a:extLst>
              <a:ext uri="{FF2B5EF4-FFF2-40B4-BE49-F238E27FC236}">
                <a16:creationId xmlns:a16="http://schemas.microsoft.com/office/drawing/2014/main" id="{CF66749B-7BA5-A3B5-EB30-1B2885E80C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4091" y="5835695"/>
            <a:ext cx="2267909" cy="981541"/>
          </a:xfrm>
          <a:prstGeom prst="rect">
            <a:avLst/>
          </a:prstGeom>
        </p:spPr>
      </p:pic>
    </p:spTree>
    <p:extLst>
      <p:ext uri="{BB962C8B-B14F-4D97-AF65-F5344CB8AC3E}">
        <p14:creationId xmlns:p14="http://schemas.microsoft.com/office/powerpoint/2010/main" val="2473595427"/>
      </p:ext>
    </p:extLst>
  </p:cSld>
  <p:clrMapOvr>
    <a:masterClrMapping/>
  </p:clrMapOvr>
  <mc:AlternateContent xmlns:mc="http://schemas.openxmlformats.org/markup-compatibility/2006" xmlns:p14="http://schemas.microsoft.com/office/powerpoint/2010/main">
    <mc:Choice Requires="p14">
      <p:transition spd="slow" p14:dur="2000" advTm="33275"/>
    </mc:Choice>
    <mc:Fallback xmlns="">
      <p:transition spd="slow" advTm="33275"/>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57A7-37B8-8194-6C54-D5A236B400A2}"/>
              </a:ext>
            </a:extLst>
          </p:cNvPr>
          <p:cNvSpPr>
            <a:spLocks noGrp="1"/>
          </p:cNvSpPr>
          <p:nvPr>
            <p:ph type="ctrTitle"/>
          </p:nvPr>
        </p:nvSpPr>
        <p:spPr>
          <a:xfrm>
            <a:off x="5049081" y="304800"/>
            <a:ext cx="6850535" cy="914400"/>
          </a:xfrm>
        </p:spPr>
        <p:txBody>
          <a:bodyPr/>
          <a:lstStyle/>
          <a:p>
            <a:pPr algn="ctr"/>
            <a:r>
              <a:rPr lang="en-GB" sz="3600" dirty="0">
                <a:solidFill>
                  <a:srgbClr val="007FA3"/>
                </a:solidFill>
                <a:latin typeface="VAGRundschriftD"/>
              </a:rPr>
              <a:t>What </a:t>
            </a:r>
            <a:r>
              <a:rPr lang="en-GB" sz="3600" dirty="0">
                <a:solidFill>
                  <a:srgbClr val="0070C0"/>
                </a:solidFill>
                <a:latin typeface="VAGRundschriftD"/>
              </a:rPr>
              <a:t>is</a:t>
            </a:r>
            <a:r>
              <a:rPr lang="en-GB" sz="3600" dirty="0">
                <a:solidFill>
                  <a:srgbClr val="007FA3"/>
                </a:solidFill>
                <a:latin typeface="VAGRundschriftD"/>
              </a:rPr>
              <a:t> One Medicine?</a:t>
            </a:r>
          </a:p>
        </p:txBody>
      </p:sp>
      <p:sp>
        <p:nvSpPr>
          <p:cNvPr id="3" name="Subtitle 2">
            <a:extLst>
              <a:ext uri="{FF2B5EF4-FFF2-40B4-BE49-F238E27FC236}">
                <a16:creationId xmlns:a16="http://schemas.microsoft.com/office/drawing/2014/main" id="{06A0041D-6090-DA12-286B-92AED0E1D08A}"/>
              </a:ext>
            </a:extLst>
          </p:cNvPr>
          <p:cNvSpPr>
            <a:spLocks noGrp="1"/>
          </p:cNvSpPr>
          <p:nvPr>
            <p:ph type="subTitle" idx="1"/>
          </p:nvPr>
        </p:nvSpPr>
        <p:spPr>
          <a:xfrm>
            <a:off x="5442858" y="2198918"/>
            <a:ext cx="6226629" cy="4082143"/>
          </a:xfrm>
        </p:spPr>
        <p:txBody>
          <a:bodyPr>
            <a:normAutofit/>
          </a:bodyPr>
          <a:lstStyle/>
          <a:p>
            <a:pPr algn="ctr" rtl="0" fontAlgn="base"/>
            <a:r>
              <a:rPr lang="en-US" sz="2800" dirty="0" err="1">
                <a:solidFill>
                  <a:srgbClr val="000000"/>
                </a:solidFill>
                <a:latin typeface="VAGRundschriftD" panose="00000500000000000000"/>
              </a:rPr>
              <a:t>Humanimal</a:t>
            </a:r>
            <a:r>
              <a:rPr lang="en-US" sz="2800" dirty="0">
                <a:solidFill>
                  <a:srgbClr val="000000"/>
                </a:solidFill>
                <a:latin typeface="VAGRundschriftD" panose="00000500000000000000"/>
              </a:rPr>
              <a:t> Trust drives collaboration between vets, doctors​ and researchers so that all humans and animals benefit </a:t>
            </a:r>
            <a:r>
              <a:rPr lang="en-US" sz="2800" b="1" dirty="0">
                <a:solidFill>
                  <a:srgbClr val="000000"/>
                </a:solidFill>
                <a:latin typeface="VAGRundschriftD" panose="00000500000000000000"/>
              </a:rPr>
              <a:t>from equal and sustainable medical progress</a:t>
            </a:r>
            <a:r>
              <a:rPr lang="en-US" sz="2800" dirty="0">
                <a:solidFill>
                  <a:srgbClr val="000000"/>
                </a:solidFill>
                <a:latin typeface="VAGRundschriftD" panose="00000500000000000000"/>
              </a:rPr>
              <a:t>, ​but not at the expense of an animal’s life.​​</a:t>
            </a:r>
          </a:p>
          <a:p>
            <a:pPr algn="l" rtl="0" fontAlgn="base"/>
            <a:r>
              <a:rPr lang="en-US" sz="2800" dirty="0">
                <a:solidFill>
                  <a:srgbClr val="000000"/>
                </a:solidFill>
                <a:latin typeface="VAGRundschriftD" panose="00000500000000000000"/>
              </a:rPr>
              <a:t>​</a:t>
            </a:r>
          </a:p>
          <a:p>
            <a:pPr algn="ctr" rtl="0" fontAlgn="base"/>
            <a:r>
              <a:rPr lang="en-US" sz="2800" b="1" dirty="0">
                <a:solidFill>
                  <a:srgbClr val="000000"/>
                </a:solidFill>
                <a:latin typeface="VAGRundschriftD" panose="00000500000000000000"/>
              </a:rPr>
              <a:t>This is One Medicine.​</a:t>
            </a:r>
            <a:r>
              <a:rPr lang="en-US" sz="2800" dirty="0">
                <a:solidFill>
                  <a:srgbClr val="000000"/>
                </a:solidFill>
                <a:latin typeface="VAGRundschriftD" panose="00000500000000000000"/>
              </a:rPr>
              <a:t>​</a:t>
            </a:r>
          </a:p>
          <a:p>
            <a:pPr algn="l" rtl="0" fontAlgn="base"/>
            <a:r>
              <a:rPr lang="en-US" sz="1600" dirty="0">
                <a:solidFill>
                  <a:srgbClr val="000000"/>
                </a:solidFill>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GB" dirty="0"/>
          </a:p>
        </p:txBody>
      </p:sp>
      <p:pic>
        <p:nvPicPr>
          <p:cNvPr id="2050" name="Picture 2">
            <a:extLst>
              <a:ext uri="{FF2B5EF4-FFF2-40B4-BE49-F238E27FC236}">
                <a16:creationId xmlns:a16="http://schemas.microsoft.com/office/drawing/2014/main" id="{E3407398-6F8A-628B-5052-4C2F5B222D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 y="0"/>
            <a:ext cx="4899991" cy="68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71294"/>
      </p:ext>
    </p:extLst>
  </p:cSld>
  <p:clrMapOvr>
    <a:masterClrMapping/>
  </p:clrMapOvr>
  <mc:AlternateContent xmlns:mc="http://schemas.openxmlformats.org/markup-compatibility/2006" xmlns:p14="http://schemas.microsoft.com/office/powerpoint/2010/main">
    <mc:Choice Requires="p14">
      <p:transition spd="slow" p14:dur="2000" advTm="26849"/>
    </mc:Choice>
    <mc:Fallback xmlns="">
      <p:transition spd="slow" advTm="2684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B2456-4EF5-85E8-E4E1-59FA412C08EF}"/>
              </a:ext>
            </a:extLst>
          </p:cNvPr>
          <p:cNvSpPr>
            <a:spLocks noGrp="1"/>
          </p:cNvSpPr>
          <p:nvPr>
            <p:ph type="ctrTitle"/>
          </p:nvPr>
        </p:nvSpPr>
        <p:spPr>
          <a:xfrm>
            <a:off x="6194716" y="739978"/>
            <a:ext cx="5334930" cy="3004145"/>
          </a:xfrm>
        </p:spPr>
        <p:txBody>
          <a:bodyPr vert="horz" lIns="91440" tIns="45720" rIns="91440" bIns="45720" rtlCol="0">
            <a:normAutofit/>
          </a:bodyPr>
          <a:lstStyle/>
          <a:p>
            <a:r>
              <a:rPr lang="en-US" dirty="0">
                <a:latin typeface="VAGRundschriftD" panose="00000500000000000000" pitchFamily="50" charset="0"/>
              </a:rPr>
              <a:t>We need to do something - NOW</a:t>
            </a:r>
          </a:p>
        </p:txBody>
      </p:sp>
      <p:sp>
        <p:nvSpPr>
          <p:cNvPr id="3" name="Subtitle 2">
            <a:extLst>
              <a:ext uri="{FF2B5EF4-FFF2-40B4-BE49-F238E27FC236}">
                <a16:creationId xmlns:a16="http://schemas.microsoft.com/office/drawing/2014/main" id="{CDB9BB0E-C99D-75BF-B8F2-9A67C5CDD063}"/>
              </a:ext>
            </a:extLst>
          </p:cNvPr>
          <p:cNvSpPr>
            <a:spLocks noGrp="1"/>
          </p:cNvSpPr>
          <p:nvPr>
            <p:ph type="subTitle" idx="1"/>
          </p:nvPr>
        </p:nvSpPr>
        <p:spPr>
          <a:xfrm>
            <a:off x="6194715" y="4346089"/>
            <a:ext cx="5334931" cy="1679322"/>
          </a:xfrm>
        </p:spPr>
        <p:txBody>
          <a:bodyPr vert="horz" lIns="91440" tIns="45720" rIns="91440" bIns="45720" rtlCol="0">
            <a:normAutofit/>
          </a:bodyPr>
          <a:lstStyle/>
          <a:p>
            <a:pPr>
              <a:defRPr/>
            </a:pPr>
            <a:r>
              <a:rPr lang="en-US">
                <a:latin typeface="VAGRundschriftDLig" panose="00000400000000000000" pitchFamily="50" charset="0"/>
              </a:rPr>
              <a:t>If we don’t act swiftly, we will all pay the price in wasted time, money and lives of both humans and animals.</a:t>
            </a:r>
          </a:p>
          <a:p>
            <a:endParaRPr lang="en-US"/>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5" descr="Child stacking rocks on a beach">
            <a:extLst>
              <a:ext uri="{FF2B5EF4-FFF2-40B4-BE49-F238E27FC236}">
                <a16:creationId xmlns:a16="http://schemas.microsoft.com/office/drawing/2014/main" id="{1EFBD251-54EF-C7BE-DF9E-8C74AE90A3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Logo, company name&#10;&#10;Description automatically generated">
            <a:extLst>
              <a:ext uri="{FF2B5EF4-FFF2-40B4-BE49-F238E27FC236}">
                <a16:creationId xmlns:a16="http://schemas.microsoft.com/office/drawing/2014/main" id="{B2C1F5ED-86C4-5AD1-7948-5BC4EB9B5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4172" y="5884443"/>
            <a:ext cx="2037260" cy="868454"/>
          </a:xfrm>
          <a:prstGeom prst="rect">
            <a:avLst/>
          </a:prstGeom>
        </p:spPr>
      </p:pic>
    </p:spTree>
    <p:extLst>
      <p:ext uri="{BB962C8B-B14F-4D97-AF65-F5344CB8AC3E}">
        <p14:creationId xmlns:p14="http://schemas.microsoft.com/office/powerpoint/2010/main" val="3928188784"/>
      </p:ext>
    </p:extLst>
  </p:cSld>
  <p:clrMapOvr>
    <a:masterClrMapping/>
  </p:clrMapOvr>
  <mc:AlternateContent xmlns:mc="http://schemas.openxmlformats.org/markup-compatibility/2006" xmlns:p14="http://schemas.microsoft.com/office/powerpoint/2010/main">
    <mc:Choice Requires="p14">
      <p:transition spd="slow" p14:dur="2000" advTm="72098"/>
    </mc:Choice>
    <mc:Fallback xmlns="">
      <p:transition spd="slow" advTm="72098"/>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descr="A close-up of a hand&#10;&#10;Description automatically generated with low confidence">
            <a:extLst>
              <a:ext uri="{FF2B5EF4-FFF2-40B4-BE49-F238E27FC236}">
                <a16:creationId xmlns:a16="http://schemas.microsoft.com/office/drawing/2014/main" id="{804ADC97-0D38-464F-44A9-E195EBD446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3003" y="1"/>
            <a:ext cx="9905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ubtitle 2">
            <a:extLst>
              <a:ext uri="{FF2B5EF4-FFF2-40B4-BE49-F238E27FC236}">
                <a16:creationId xmlns:a16="http://schemas.microsoft.com/office/drawing/2014/main" id="{0720EDAC-99A8-C52D-EC66-D061586E0055}"/>
              </a:ext>
            </a:extLst>
          </p:cNvPr>
          <p:cNvSpPr>
            <a:spLocks noGrp="1"/>
          </p:cNvSpPr>
          <p:nvPr>
            <p:ph type="subTitle" idx="1"/>
          </p:nvPr>
        </p:nvSpPr>
        <p:spPr>
          <a:xfrm>
            <a:off x="1143003" y="3770021"/>
            <a:ext cx="9905979" cy="2452687"/>
          </a:xfrm>
        </p:spPr>
        <p:txBody>
          <a:bodyPr vert="horz" lIns="91440" tIns="45720" rIns="91440" bIns="45720" rtlCol="0" anchor="ctr">
            <a:noAutofit/>
          </a:bodyPr>
          <a:lstStyle/>
          <a:p>
            <a:pPr fontAlgn="base">
              <a:defRPr/>
            </a:pPr>
            <a:r>
              <a:rPr lang="en-US" b="1" dirty="0">
                <a:solidFill>
                  <a:srgbClr val="0084A1"/>
                </a:solidFill>
                <a:latin typeface="VAGRundschriftD" panose="00000500000000000000"/>
              </a:rPr>
              <a:t>At </a:t>
            </a:r>
            <a:r>
              <a:rPr lang="en-US" b="1" dirty="0" err="1">
                <a:solidFill>
                  <a:srgbClr val="0084A1"/>
                </a:solidFill>
                <a:latin typeface="VAGRundschriftD" panose="00000500000000000000"/>
              </a:rPr>
              <a:t>Humanimal</a:t>
            </a:r>
            <a:r>
              <a:rPr lang="en-US" b="1" dirty="0">
                <a:solidFill>
                  <a:srgbClr val="0084A1"/>
                </a:solidFill>
                <a:latin typeface="VAGRundschriftD" panose="00000500000000000000"/>
              </a:rPr>
              <a:t> Trust, we believe that: </a:t>
            </a:r>
          </a:p>
          <a:p>
            <a:pPr marL="228594" indent="-228594">
              <a:buFont typeface="Arial" panose="020B0604020202020204" pitchFamily="34" charset="0"/>
              <a:buChar char="•"/>
              <a:defRPr/>
            </a:pPr>
            <a:r>
              <a:rPr lang="en-US" sz="2000" dirty="0">
                <a:latin typeface="VAGRundschriftDLig"/>
              </a:rPr>
              <a:t>Human and animal healthcare can and should advance hand in hand.​</a:t>
            </a:r>
            <a:endParaRPr lang="en-US" dirty="0">
              <a:solidFill>
                <a:schemeClr val="tx1"/>
              </a:solidFill>
              <a:ea typeface="Calibri"/>
              <a:cs typeface="Calibri"/>
            </a:endParaRPr>
          </a:p>
          <a:p>
            <a:pPr marL="228594" indent="-228594" fontAlgn="base">
              <a:buFont typeface="Arial" panose="020B0604020202020204" pitchFamily="34" charset="0"/>
              <a:buChar char="•"/>
              <a:defRPr/>
            </a:pPr>
            <a:r>
              <a:rPr lang="en-US" sz="2000" dirty="0">
                <a:latin typeface="VAGRundschriftDLig"/>
              </a:rPr>
              <a:t>A two-way street between human and veterinary medicine is both possible and necessary for humans and animals to benefit equitably from cutting edge advances.</a:t>
            </a:r>
          </a:p>
          <a:p>
            <a:pPr indent="-228594">
              <a:buFont typeface="Arial" panose="020B0604020202020204" pitchFamily="34" charset="0"/>
              <a:buChar char="•"/>
            </a:pPr>
            <a:endParaRPr lang="en-US" sz="1600" dirty="0"/>
          </a:p>
        </p:txBody>
      </p:sp>
      <p:sp>
        <p:nvSpPr>
          <p:cNvPr id="5" name="AutoShape 4">
            <a:extLst>
              <a:ext uri="{FF2B5EF4-FFF2-40B4-BE49-F238E27FC236}">
                <a16:creationId xmlns:a16="http://schemas.microsoft.com/office/drawing/2014/main" id="{FFCF008A-8633-3027-E11F-26DAEF25CA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pic>
        <p:nvPicPr>
          <p:cNvPr id="6" name="Picture 5" descr="Logo, company name&#10;&#10;Description automatically generated">
            <a:extLst>
              <a:ext uri="{FF2B5EF4-FFF2-40B4-BE49-F238E27FC236}">
                <a16:creationId xmlns:a16="http://schemas.microsoft.com/office/drawing/2014/main" id="{E64D2DA2-5957-CE52-DDE6-E3107C1056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8597" y="5790065"/>
            <a:ext cx="2271947" cy="984120"/>
          </a:xfrm>
          <a:prstGeom prst="rect">
            <a:avLst/>
          </a:prstGeom>
        </p:spPr>
      </p:pic>
    </p:spTree>
    <p:extLst>
      <p:ext uri="{BB962C8B-B14F-4D97-AF65-F5344CB8AC3E}">
        <p14:creationId xmlns:p14="http://schemas.microsoft.com/office/powerpoint/2010/main" val="2923468146"/>
      </p:ext>
    </p:extLst>
  </p:cSld>
  <p:clrMapOvr>
    <a:masterClrMapping/>
  </p:clrMapOvr>
  <mc:AlternateContent xmlns:mc="http://schemas.openxmlformats.org/markup-compatibility/2006" xmlns:p14="http://schemas.microsoft.com/office/powerpoint/2010/main">
    <mc:Choice Requires="p14">
      <p:transition spd="slow" p14:dur="2000" advTm="30565"/>
    </mc:Choice>
    <mc:Fallback xmlns="">
      <p:transition spd="slow" advTm="30565"/>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Man with EBT cropped.jpg">
            <a:extLst>
              <a:ext uri="{FF2B5EF4-FFF2-40B4-BE49-F238E27FC236}">
                <a16:creationId xmlns:a16="http://schemas.microsoft.com/office/drawing/2014/main" id="{C98FD960-B1E0-4FE7-94D5-6D125EEAD2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0" y="9"/>
            <a:ext cx="7856564" cy="6857991"/>
          </a:xfrm>
          <a:prstGeom prst="rect">
            <a:avLst/>
          </a:prstGeom>
        </p:spPr>
      </p:pic>
      <p:sp>
        <p:nvSpPr>
          <p:cNvPr id="6" name="Title 1">
            <a:extLst>
              <a:ext uri="{FF2B5EF4-FFF2-40B4-BE49-F238E27FC236}">
                <a16:creationId xmlns:a16="http://schemas.microsoft.com/office/drawing/2014/main" id="{84F9D53B-1FF1-4555-B369-C773AF0B761E}"/>
              </a:ext>
            </a:extLst>
          </p:cNvPr>
          <p:cNvSpPr>
            <a:spLocks noGrp="1"/>
          </p:cNvSpPr>
          <p:nvPr>
            <p:ph type="title"/>
          </p:nvPr>
        </p:nvSpPr>
        <p:spPr>
          <a:xfrm>
            <a:off x="7861856" y="-561"/>
            <a:ext cx="3965713" cy="1643633"/>
          </a:xfrm>
        </p:spPr>
        <p:txBody>
          <a:bodyPr vert="horz" lIns="91440" tIns="45720" rIns="91440" bIns="45720" rtlCol="0" anchor="ctr">
            <a:noAutofit/>
          </a:bodyPr>
          <a:lstStyle/>
          <a:p>
            <a:pPr algn="ctr"/>
            <a:r>
              <a:rPr lang="en-US" sz="3600" dirty="0">
                <a:latin typeface="VAGRundschriftD"/>
                <a:ea typeface="+mj-ea"/>
                <a:cs typeface="+mj-cs"/>
              </a:rPr>
              <a:t>The benefits of a One Medicine approach</a:t>
            </a:r>
          </a:p>
        </p:txBody>
      </p:sp>
      <p:sp>
        <p:nvSpPr>
          <p:cNvPr id="7" name="Rectangle 6">
            <a:extLst>
              <a:ext uri="{FF2B5EF4-FFF2-40B4-BE49-F238E27FC236}">
                <a16:creationId xmlns:a16="http://schemas.microsoft.com/office/drawing/2014/main" id="{26349E27-66D7-46C9-AA57-53A5DA5E1A53}"/>
              </a:ext>
            </a:extLst>
          </p:cNvPr>
          <p:cNvSpPr/>
          <p:nvPr/>
        </p:nvSpPr>
        <p:spPr>
          <a:xfrm>
            <a:off x="7931429" y="1643072"/>
            <a:ext cx="4104857" cy="4320209"/>
          </a:xfrm>
          <a:prstGeom prst="rect">
            <a:avLst/>
          </a:prstGeom>
        </p:spPr>
        <p:txBody>
          <a:bodyPr vert="horz" lIns="91440" tIns="45720" rIns="91440" bIns="45720" rtlCol="0" anchor="t">
            <a:normAutofit/>
          </a:bodyPr>
          <a:lstStyle/>
          <a:p>
            <a:pPr>
              <a:lnSpc>
                <a:spcPct val="90000"/>
              </a:lnSpc>
              <a:spcAft>
                <a:spcPts val="600"/>
              </a:spcAft>
            </a:pPr>
            <a:endParaRPr lang="en-US" sz="1400" dirty="0">
              <a:solidFill>
                <a:prstClr val="black"/>
              </a:solidFill>
              <a:latin typeface="Calibri" panose="020F0502020204030204"/>
              <a:cs typeface="Calibri" panose="020F0502020204030204"/>
            </a:endParaRPr>
          </a:p>
          <a:p>
            <a:pPr marL="316223" indent="-228594">
              <a:lnSpc>
                <a:spcPct val="90000"/>
              </a:lnSpc>
              <a:spcAft>
                <a:spcPts val="600"/>
              </a:spcAft>
              <a:buFont typeface="Arial" panose="020B0604020202020204" pitchFamily="34" charset="0"/>
              <a:buChar char="•"/>
            </a:pPr>
            <a:r>
              <a:rPr lang="en-US" dirty="0">
                <a:solidFill>
                  <a:prstClr val="black"/>
                </a:solidFill>
                <a:latin typeface="VAGRundschriftDLig"/>
              </a:rPr>
              <a:t>Advances in human and animal medicine can be achieved more quickly with closer collaboration and mutual learning.</a:t>
            </a:r>
          </a:p>
          <a:p>
            <a:pPr marL="87628">
              <a:lnSpc>
                <a:spcPct val="90000"/>
              </a:lnSpc>
              <a:spcAft>
                <a:spcPts val="600"/>
              </a:spcAft>
            </a:pPr>
            <a:endParaRPr lang="en-US" dirty="0">
              <a:solidFill>
                <a:prstClr val="black"/>
              </a:solidFill>
              <a:latin typeface="VAGRundschriftDLig"/>
            </a:endParaRPr>
          </a:p>
          <a:p>
            <a:pPr marL="316223" indent="-228594">
              <a:lnSpc>
                <a:spcPct val="90000"/>
              </a:lnSpc>
              <a:spcAft>
                <a:spcPts val="600"/>
              </a:spcAft>
              <a:buFont typeface="Arial" panose="020B0604020202020204" pitchFamily="34" charset="0"/>
              <a:buChar char="•"/>
            </a:pPr>
            <a:r>
              <a:rPr lang="en-US" dirty="0">
                <a:solidFill>
                  <a:prstClr val="black"/>
                </a:solidFill>
                <a:latin typeface="VAGRundschriftDLig"/>
              </a:rPr>
              <a:t>We believe this will lead to fewer laboratory animal tests - until one day they become obsolete.</a:t>
            </a:r>
          </a:p>
          <a:p>
            <a:pPr indent="-228594">
              <a:lnSpc>
                <a:spcPct val="90000"/>
              </a:lnSpc>
              <a:spcAft>
                <a:spcPts val="600"/>
              </a:spcAft>
              <a:buFont typeface="Arial" panose="020B0604020202020204" pitchFamily="34" charset="0"/>
              <a:buChar char="•"/>
            </a:pPr>
            <a:endParaRPr lang="en-US" dirty="0">
              <a:solidFill>
                <a:prstClr val="black"/>
              </a:solidFill>
              <a:latin typeface="VAGRundschriftDLig" panose="00000400000000000000" pitchFamily="50" charset="0"/>
            </a:endParaRPr>
          </a:p>
          <a:p>
            <a:pPr marL="316223" indent="-228594">
              <a:lnSpc>
                <a:spcPct val="90000"/>
              </a:lnSpc>
              <a:spcAft>
                <a:spcPts val="600"/>
              </a:spcAft>
              <a:buFont typeface="Arial" panose="020B0604020202020204" pitchFamily="34" charset="0"/>
              <a:buChar char="•"/>
            </a:pPr>
            <a:r>
              <a:rPr lang="en-US" dirty="0">
                <a:solidFill>
                  <a:prstClr val="black"/>
                </a:solidFill>
                <a:latin typeface="VAGRundschriftDLig"/>
              </a:rPr>
              <a:t>We all share responsibility for creating a fairer society, with better opportunities to benefit equally from medical progress for humans and animals.</a:t>
            </a:r>
          </a:p>
        </p:txBody>
      </p:sp>
      <p:pic>
        <p:nvPicPr>
          <p:cNvPr id="4" name="Picture 3" descr="Logo, company name&#10;&#10;Description automatically generated">
            <a:extLst>
              <a:ext uri="{FF2B5EF4-FFF2-40B4-BE49-F238E27FC236}">
                <a16:creationId xmlns:a16="http://schemas.microsoft.com/office/drawing/2014/main" id="{17507654-F3D8-6A49-D2D0-AD5880A75A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4712" y="5791695"/>
            <a:ext cx="2271947" cy="984120"/>
          </a:xfrm>
          <a:prstGeom prst="rect">
            <a:avLst/>
          </a:prstGeom>
        </p:spPr>
      </p:pic>
    </p:spTree>
    <p:extLst>
      <p:ext uri="{BB962C8B-B14F-4D97-AF65-F5344CB8AC3E}">
        <p14:creationId xmlns:p14="http://schemas.microsoft.com/office/powerpoint/2010/main" val="2599366846"/>
      </p:ext>
    </p:extLst>
  </p:cSld>
  <p:clrMapOvr>
    <a:masterClrMapping/>
  </p:clrMapOvr>
  <mc:AlternateContent xmlns:mc="http://schemas.openxmlformats.org/markup-compatibility/2006" xmlns:p14="http://schemas.microsoft.com/office/powerpoint/2010/main">
    <mc:Choice Requires="p14">
      <p:transition spd="slow" p14:dur="2000" advTm="36161"/>
    </mc:Choice>
    <mc:Fallback xmlns="">
      <p:transition spd="slow" advTm="3616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CC02A6-09EC-7841-AF65-01625A951C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0770" y="80051"/>
            <a:ext cx="4639380" cy="3432723"/>
          </a:xfrm>
          <a:prstGeom prst="rect">
            <a:avLst/>
          </a:prstGeom>
          <a:ln>
            <a:solidFill>
              <a:srgbClr val="767777"/>
            </a:solidFill>
          </a:ln>
        </p:spPr>
      </p:pic>
      <p:pic>
        <p:nvPicPr>
          <p:cNvPr id="8" name="Picture 7">
            <a:extLst>
              <a:ext uri="{FF2B5EF4-FFF2-40B4-BE49-F238E27FC236}">
                <a16:creationId xmlns:a16="http://schemas.microsoft.com/office/drawing/2014/main" id="{EA5ED2DA-A79D-984B-A758-ADF559A041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5952" y="80170"/>
            <a:ext cx="4466544" cy="4405383"/>
          </a:xfrm>
          <a:prstGeom prst="rect">
            <a:avLst/>
          </a:prstGeom>
          <a:ln>
            <a:solidFill>
              <a:srgbClr val="767777"/>
            </a:solidFill>
          </a:ln>
        </p:spPr>
      </p:pic>
      <p:pic>
        <p:nvPicPr>
          <p:cNvPr id="9" name="Picture 8">
            <a:extLst>
              <a:ext uri="{FF2B5EF4-FFF2-40B4-BE49-F238E27FC236}">
                <a16:creationId xmlns:a16="http://schemas.microsoft.com/office/drawing/2014/main" id="{A8D28611-82F2-8247-8272-3AB66F982D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44217" y="3723641"/>
            <a:ext cx="4637231" cy="2621319"/>
          </a:xfrm>
          <a:prstGeom prst="rect">
            <a:avLst/>
          </a:prstGeom>
          <a:ln>
            <a:solidFill>
              <a:srgbClr val="767777"/>
            </a:solidFill>
          </a:ln>
        </p:spPr>
      </p:pic>
      <p:pic>
        <p:nvPicPr>
          <p:cNvPr id="10" name="Picture 9">
            <a:extLst>
              <a:ext uri="{FF2B5EF4-FFF2-40B4-BE49-F238E27FC236}">
                <a16:creationId xmlns:a16="http://schemas.microsoft.com/office/drawing/2014/main" id="{FA2B7C35-5ACB-4619-9767-EB4B3738A41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24944" y="3475543"/>
            <a:ext cx="4587491" cy="3101348"/>
          </a:xfrm>
          <a:prstGeom prst="rect">
            <a:avLst/>
          </a:prstGeom>
        </p:spPr>
      </p:pic>
    </p:spTree>
    <p:custDataLst>
      <p:tags r:id="rId1"/>
    </p:custDataLst>
    <p:extLst>
      <p:ext uri="{BB962C8B-B14F-4D97-AF65-F5344CB8AC3E}">
        <p14:creationId xmlns:p14="http://schemas.microsoft.com/office/powerpoint/2010/main" val="1023035529"/>
      </p:ext>
    </p:extLst>
  </p:cSld>
  <p:clrMapOvr>
    <a:masterClrMapping/>
  </p:clrMapOvr>
  <mc:AlternateContent xmlns:mc="http://schemas.openxmlformats.org/markup-compatibility/2006" xmlns:p14="http://schemas.microsoft.com/office/powerpoint/2010/main">
    <mc:Choice Requires="p14">
      <p:transition spd="slow" p14:dur="2000" advTm="35407"/>
    </mc:Choice>
    <mc:Fallback xmlns="">
      <p:transition spd="slow" advTm="354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10.9|3.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575F345F0C164E83B07E675425B399" ma:contentTypeVersion="16" ma:contentTypeDescription="Create a new document." ma:contentTypeScope="" ma:versionID="f7fe1630c1bac146a72b043c65f01bc2">
  <xsd:schema xmlns:xsd="http://www.w3.org/2001/XMLSchema" xmlns:xs="http://www.w3.org/2001/XMLSchema" xmlns:p="http://schemas.microsoft.com/office/2006/metadata/properties" xmlns:ns2="43432aec-f891-4fdc-a3fc-9a09cdaa484e" xmlns:ns3="825ed524-e7b1-4e6a-813b-8b52874a4540" targetNamespace="http://schemas.microsoft.com/office/2006/metadata/properties" ma:root="true" ma:fieldsID="0f6712a27f32002eb8663d44b363c3d0" ns2:_="" ns3:_="">
    <xsd:import namespace="43432aec-f891-4fdc-a3fc-9a09cdaa484e"/>
    <xsd:import namespace="825ed524-e7b1-4e6a-813b-8b52874a45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unfinishe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2aec-f891-4fdc-a3fc-9a09cdaa4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ac5215-9cbf-48df-ac0a-ee216dfead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unfinished" ma:index="21" nillable="true" ma:displayName="unfinished" ma:format="Dropdown" ma:internalName="unfinished">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5ed524-e7b1-4e6a-813b-8b52874a45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5de6784-ba97-4486-b17a-ced7568ac604}" ma:internalName="TaxCatchAll" ma:showField="CatchAllData" ma:web="825ed524-e7b1-4e6a-813b-8b52874a4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0681C-73CF-4879-8F60-6567ED819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2aec-f891-4fdc-a3fc-9a09cdaa484e"/>
    <ds:schemaRef ds:uri="825ed524-e7b1-4e6a-813b-8b52874a4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36ABFB-1AE1-479D-A606-F33D9E7EF9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416</TotalTime>
  <Words>1381</Words>
  <Application>Microsoft Office PowerPoint</Application>
  <PresentationFormat>Widescreen</PresentationFormat>
  <Paragraphs>224</Paragraphs>
  <Slides>32</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vt:lpstr>
      <vt:lpstr>arial</vt:lpstr>
      <vt:lpstr>Arial,Sans-Serif</vt:lpstr>
      <vt:lpstr>Calibri</vt:lpstr>
      <vt:lpstr>Calibri Light</vt:lpstr>
      <vt:lpstr>Segoe UI</vt:lpstr>
      <vt:lpstr>VAGRundschriftD</vt:lpstr>
      <vt:lpstr>VAGRundschriftDLig</vt:lpstr>
      <vt:lpstr>VAGRundschriftDLig </vt:lpstr>
      <vt:lpstr>Custom Design</vt:lpstr>
      <vt:lpstr>Office Theme</vt:lpstr>
      <vt:lpstr>1_Custom Design</vt:lpstr>
      <vt:lpstr>Humanimal Trust and  One Medicine</vt:lpstr>
      <vt:lpstr>One Health and One Medicine</vt:lpstr>
      <vt:lpstr>Humanimal Trust: Origins</vt:lpstr>
      <vt:lpstr>One Medicine</vt:lpstr>
      <vt:lpstr>What is One Medicine?</vt:lpstr>
      <vt:lpstr>We need to do something - NOW</vt:lpstr>
      <vt:lpstr>PowerPoint Presentation</vt:lpstr>
      <vt:lpstr>The benefits of a One Medicine approach</vt:lpstr>
      <vt:lpstr>PowerPoint Presentation</vt:lpstr>
      <vt:lpstr>PowerPoint Presentation</vt:lpstr>
      <vt:lpstr>PowerPoint Presentation</vt:lpstr>
      <vt:lpstr>Zoonotic Diseases</vt:lpstr>
      <vt:lpstr>Zoonotic Diseases</vt:lpstr>
      <vt:lpstr>Zoonotic Diseases</vt:lpstr>
      <vt:lpstr>I CARE – our charitable activities </vt:lpstr>
      <vt:lpstr>Influence</vt:lpstr>
      <vt:lpstr>Collaboration</vt:lpstr>
      <vt:lpstr>Awareness</vt:lpstr>
      <vt:lpstr>Research: What do we fund?</vt:lpstr>
      <vt:lpstr>Our 5 flagships areas for a One Medicine approach</vt:lpstr>
      <vt:lpstr>Research</vt:lpstr>
      <vt:lpstr>Research</vt:lpstr>
      <vt:lpstr>Previously funded research projects</vt:lpstr>
      <vt:lpstr>Education </vt:lpstr>
      <vt:lpstr>Creative Awards</vt:lpstr>
      <vt:lpstr>What is happening now?</vt:lpstr>
      <vt:lpstr>Out in the field </vt:lpstr>
      <vt:lpstr>Skin graft </vt:lpstr>
      <vt:lpstr>One Medicine  in practice</vt:lpstr>
      <vt:lpstr>PowerPoint Presentation</vt:lpstr>
      <vt:lpstr>PowerPoint Presentation</vt:lpstr>
      <vt:lpstr>The world we want to see in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Jackson</dc:creator>
  <cp:lastModifiedBy>Sarah Harper</cp:lastModifiedBy>
  <cp:revision>36</cp:revision>
  <dcterms:created xsi:type="dcterms:W3CDTF">2023-07-17T12:45:43Z</dcterms:created>
  <dcterms:modified xsi:type="dcterms:W3CDTF">2023-11-21T18:51:44Z</dcterms:modified>
</cp:coreProperties>
</file>