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6" r:id="rId6"/>
  </p:sldMasterIdLst>
  <p:notesMasterIdLst>
    <p:notesMasterId r:id="rId25"/>
  </p:notesMasterIdLst>
  <p:sldIdLst>
    <p:sldId id="259" r:id="rId7"/>
    <p:sldId id="420" r:id="rId8"/>
    <p:sldId id="292" r:id="rId9"/>
    <p:sldId id="418" r:id="rId10"/>
    <p:sldId id="297" r:id="rId11"/>
    <p:sldId id="295" r:id="rId12"/>
    <p:sldId id="430" r:id="rId13"/>
    <p:sldId id="431" r:id="rId14"/>
    <p:sldId id="417" r:id="rId15"/>
    <p:sldId id="433" r:id="rId16"/>
    <p:sldId id="435" r:id="rId17"/>
    <p:sldId id="422" r:id="rId18"/>
    <p:sldId id="428" r:id="rId19"/>
    <p:sldId id="429" r:id="rId20"/>
    <p:sldId id="424" r:id="rId21"/>
    <p:sldId id="423" r:id="rId22"/>
    <p:sldId id="434" r:id="rId23"/>
    <p:sldId id="4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99FF"/>
    <a:srgbClr val="00CC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225C4-AC05-9CEA-F732-6169AEDABC1A}" v="3" dt="2024-04-09T14:17:46.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rper" userId="7680857f-bac9-44a5-938c-762a08ddf35a" providerId="ADAL" clId="{CF7FEDD2-51A0-42D9-A760-F957B3F9D77D}"/>
    <pc:docChg chg="modSld">
      <pc:chgData name="Sarah Harper" userId="7680857f-bac9-44a5-938c-762a08ddf35a" providerId="ADAL" clId="{CF7FEDD2-51A0-42D9-A760-F957B3F9D77D}" dt="2023-12-18T10:49:33.150" v="14" actId="20577"/>
      <pc:docMkLst>
        <pc:docMk/>
      </pc:docMkLst>
      <pc:sldChg chg="modSp mod">
        <pc:chgData name="Sarah Harper" userId="7680857f-bac9-44a5-938c-762a08ddf35a" providerId="ADAL" clId="{CF7FEDD2-51A0-42D9-A760-F957B3F9D77D}" dt="2023-12-18T10:49:33.150" v="14" actId="20577"/>
        <pc:sldMkLst>
          <pc:docMk/>
          <pc:sldMk cId="943604582" sldId="295"/>
        </pc:sldMkLst>
        <pc:spChg chg="mod">
          <ac:chgData name="Sarah Harper" userId="7680857f-bac9-44a5-938c-762a08ddf35a" providerId="ADAL" clId="{CF7FEDD2-51A0-42D9-A760-F957B3F9D77D}" dt="2023-12-18T10:49:33.150" v="14" actId="20577"/>
          <ac:spMkLst>
            <pc:docMk/>
            <pc:sldMk cId="943604582" sldId="295"/>
            <ac:spMk id="6" creationId="{ED6FE5A4-0424-10F8-88A6-BD859494005C}"/>
          </ac:spMkLst>
        </pc:spChg>
      </pc:sldChg>
    </pc:docChg>
  </pc:docChgLst>
  <pc:docChgLst>
    <pc:chgData name="Rachel Jackson" userId="S::rachelj@humanimaltrust.org.uk::d840a2f6-06d0-44a6-b007-9fa5591c9407" providerId="AD" clId="Web-{8E0225C4-AC05-9CEA-F732-6169AEDABC1A}"/>
    <pc:docChg chg="modSld">
      <pc:chgData name="Rachel Jackson" userId="S::rachelj@humanimaltrust.org.uk::d840a2f6-06d0-44a6-b007-9fa5591c9407" providerId="AD" clId="Web-{8E0225C4-AC05-9CEA-F732-6169AEDABC1A}" dt="2024-04-09T14:17:46.976" v="2" actId="14100"/>
      <pc:docMkLst>
        <pc:docMk/>
      </pc:docMkLst>
      <pc:sldChg chg="modSp">
        <pc:chgData name="Rachel Jackson" userId="S::rachelj@humanimaltrust.org.uk::d840a2f6-06d0-44a6-b007-9fa5591c9407" providerId="AD" clId="Web-{8E0225C4-AC05-9CEA-F732-6169AEDABC1A}" dt="2024-04-09T14:17:46.976" v="2" actId="14100"/>
        <pc:sldMkLst>
          <pc:docMk/>
          <pc:sldMk cId="2368651873" sldId="423"/>
        </pc:sldMkLst>
        <pc:picChg chg="mod">
          <ac:chgData name="Rachel Jackson" userId="S::rachelj@humanimaltrust.org.uk::d840a2f6-06d0-44a6-b007-9fa5591c9407" providerId="AD" clId="Web-{8E0225C4-AC05-9CEA-F732-6169AEDABC1A}" dt="2024-04-09T14:17:46.976" v="2" actId="14100"/>
          <ac:picMkLst>
            <pc:docMk/>
            <pc:sldMk cId="2368651873" sldId="423"/>
            <ac:picMk id="7" creationId="{7B87ED48-3519-A718-C702-14D80C13F23A}"/>
          </ac:picMkLst>
        </pc:picChg>
      </pc:sldChg>
    </pc:docChg>
  </pc:docChgLst>
  <pc:docChgLst>
    <pc:chgData name="Rachel Jackson" userId="S::rachelj@humanimaltrust.org.uk::d840a2f6-06d0-44a6-b007-9fa5591c9407" providerId="AD" clId="Web-{74CA193C-CD98-A351-877D-071ECD25DC3E}"/>
    <pc:docChg chg="modSld">
      <pc:chgData name="Rachel Jackson" userId="S::rachelj@humanimaltrust.org.uk::d840a2f6-06d0-44a6-b007-9fa5591c9407" providerId="AD" clId="Web-{74CA193C-CD98-A351-877D-071ECD25DC3E}" dt="2024-03-20T15:58:03.863" v="58" actId="20577"/>
      <pc:docMkLst>
        <pc:docMk/>
      </pc:docMkLst>
      <pc:sldChg chg="delSp modSp">
        <pc:chgData name="Rachel Jackson" userId="S::rachelj@humanimaltrust.org.uk::d840a2f6-06d0-44a6-b007-9fa5591c9407" providerId="AD" clId="Web-{74CA193C-CD98-A351-877D-071ECD25DC3E}" dt="2024-03-20T15:44:09.102" v="13" actId="14100"/>
        <pc:sldMkLst>
          <pc:docMk/>
          <pc:sldMk cId="204169748" sldId="292"/>
        </pc:sldMkLst>
        <pc:spChg chg="mod">
          <ac:chgData name="Rachel Jackson" userId="S::rachelj@humanimaltrust.org.uk::d840a2f6-06d0-44a6-b007-9fa5591c9407" providerId="AD" clId="Web-{74CA193C-CD98-A351-877D-071ECD25DC3E}" dt="2024-03-20T15:44:09.102" v="13" actId="14100"/>
          <ac:spMkLst>
            <pc:docMk/>
            <pc:sldMk cId="204169748" sldId="292"/>
            <ac:spMk id="2" creationId="{0244DAEA-8BCE-6989-07A0-5DC80FDD7B1F}"/>
          </ac:spMkLst>
        </pc:spChg>
        <pc:picChg chg="del">
          <ac:chgData name="Rachel Jackson" userId="S::rachelj@humanimaltrust.org.uk::d840a2f6-06d0-44a6-b007-9fa5591c9407" providerId="AD" clId="Web-{74CA193C-CD98-A351-877D-071ECD25DC3E}" dt="2024-03-20T15:43:56.148" v="10"/>
          <ac:picMkLst>
            <pc:docMk/>
            <pc:sldMk cId="204169748" sldId="292"/>
            <ac:picMk id="3" creationId="{52207D0A-CAF6-D911-BE8B-73BB19A7CB0B}"/>
          </ac:picMkLst>
        </pc:picChg>
      </pc:sldChg>
      <pc:sldChg chg="modSp">
        <pc:chgData name="Rachel Jackson" userId="S::rachelj@humanimaltrust.org.uk::d840a2f6-06d0-44a6-b007-9fa5591c9407" providerId="AD" clId="Web-{74CA193C-CD98-A351-877D-071ECD25DC3E}" dt="2024-03-20T15:49:06.622" v="24" actId="14100"/>
        <pc:sldMkLst>
          <pc:docMk/>
          <pc:sldMk cId="943604582" sldId="295"/>
        </pc:sldMkLst>
        <pc:spChg chg="mod">
          <ac:chgData name="Rachel Jackson" userId="S::rachelj@humanimaltrust.org.uk::d840a2f6-06d0-44a6-b007-9fa5591c9407" providerId="AD" clId="Web-{74CA193C-CD98-A351-877D-071ECD25DC3E}" dt="2024-03-20T15:49:06.622" v="24" actId="14100"/>
          <ac:spMkLst>
            <pc:docMk/>
            <pc:sldMk cId="943604582" sldId="295"/>
            <ac:spMk id="2" creationId="{0244DAEA-8BCE-6989-07A0-5DC80FDD7B1F}"/>
          </ac:spMkLst>
        </pc:spChg>
      </pc:sldChg>
      <pc:sldChg chg="delSp modSp">
        <pc:chgData name="Rachel Jackson" userId="S::rachelj@humanimaltrust.org.uk::d840a2f6-06d0-44a6-b007-9fa5591c9407" providerId="AD" clId="Web-{74CA193C-CD98-A351-877D-071ECD25DC3E}" dt="2024-03-20T15:48:54.153" v="23" actId="20577"/>
        <pc:sldMkLst>
          <pc:docMk/>
          <pc:sldMk cId="2416176085" sldId="297"/>
        </pc:sldMkLst>
        <pc:spChg chg="mod">
          <ac:chgData name="Rachel Jackson" userId="S::rachelj@humanimaltrust.org.uk::d840a2f6-06d0-44a6-b007-9fa5591c9407" providerId="AD" clId="Web-{74CA193C-CD98-A351-877D-071ECD25DC3E}" dt="2024-03-20T15:48:54.153" v="23" actId="20577"/>
          <ac:spMkLst>
            <pc:docMk/>
            <pc:sldMk cId="2416176085" sldId="297"/>
            <ac:spMk id="2" creationId="{0244DAEA-8BCE-6989-07A0-5DC80FDD7B1F}"/>
          </ac:spMkLst>
        </pc:spChg>
        <pc:spChg chg="mod">
          <ac:chgData name="Rachel Jackson" userId="S::rachelj@humanimaltrust.org.uk::d840a2f6-06d0-44a6-b007-9fa5591c9407" providerId="AD" clId="Web-{74CA193C-CD98-A351-877D-071ECD25DC3E}" dt="2024-03-20T15:48:44.355" v="22" actId="20577"/>
          <ac:spMkLst>
            <pc:docMk/>
            <pc:sldMk cId="2416176085" sldId="297"/>
            <ac:spMk id="6" creationId="{ED6FE5A4-0424-10F8-88A6-BD859494005C}"/>
          </ac:spMkLst>
        </pc:spChg>
        <pc:picChg chg="del">
          <ac:chgData name="Rachel Jackson" userId="S::rachelj@humanimaltrust.org.uk::d840a2f6-06d0-44a6-b007-9fa5591c9407" providerId="AD" clId="Web-{74CA193C-CD98-A351-877D-071ECD25DC3E}" dt="2024-03-20T15:48:32.339" v="21"/>
          <ac:picMkLst>
            <pc:docMk/>
            <pc:sldMk cId="2416176085" sldId="297"/>
            <ac:picMk id="3" creationId="{13818658-A811-65CD-B6D9-DA0914725D02}"/>
          </ac:picMkLst>
        </pc:picChg>
      </pc:sldChg>
      <pc:sldChg chg="delSp modSp">
        <pc:chgData name="Rachel Jackson" userId="S::rachelj@humanimaltrust.org.uk::d840a2f6-06d0-44a6-b007-9fa5591c9407" providerId="AD" clId="Web-{74CA193C-CD98-A351-877D-071ECD25DC3E}" dt="2024-03-20T15:50:31.347" v="33" actId="20577"/>
        <pc:sldMkLst>
          <pc:docMk/>
          <pc:sldMk cId="3928188784" sldId="417"/>
        </pc:sldMkLst>
        <pc:spChg chg="mod">
          <ac:chgData name="Rachel Jackson" userId="S::rachelj@humanimaltrust.org.uk::d840a2f6-06d0-44a6-b007-9fa5591c9407" providerId="AD" clId="Web-{74CA193C-CD98-A351-877D-071ECD25DC3E}" dt="2024-03-20T15:50:31.347" v="33" actId="20577"/>
          <ac:spMkLst>
            <pc:docMk/>
            <pc:sldMk cId="3928188784" sldId="417"/>
            <ac:spMk id="3" creationId="{CDB9BB0E-C99D-75BF-B8F2-9A67C5CDD063}"/>
          </ac:spMkLst>
        </pc:spChg>
        <pc:picChg chg="del">
          <ac:chgData name="Rachel Jackson" userId="S::rachelj@humanimaltrust.org.uk::d840a2f6-06d0-44a6-b007-9fa5591c9407" providerId="AD" clId="Web-{74CA193C-CD98-A351-877D-071ECD25DC3E}" dt="2024-03-20T15:50:15.627" v="31"/>
          <ac:picMkLst>
            <pc:docMk/>
            <pc:sldMk cId="3928188784" sldId="417"/>
            <ac:picMk id="4" creationId="{9557E1D5-3230-0E40-0D6D-D839A524D64B}"/>
          </ac:picMkLst>
        </pc:picChg>
      </pc:sldChg>
      <pc:sldChg chg="delSp modSp">
        <pc:chgData name="Rachel Jackson" userId="S::rachelj@humanimaltrust.org.uk::d840a2f6-06d0-44a6-b007-9fa5591c9407" providerId="AD" clId="Web-{74CA193C-CD98-A351-877D-071ECD25DC3E}" dt="2024-03-20T15:46:00.719" v="20" actId="1076"/>
        <pc:sldMkLst>
          <pc:docMk/>
          <pc:sldMk cId="3965327890" sldId="418"/>
        </pc:sldMkLst>
        <pc:spChg chg="mod">
          <ac:chgData name="Rachel Jackson" userId="S::rachelj@humanimaltrust.org.uk::d840a2f6-06d0-44a6-b007-9fa5591c9407" providerId="AD" clId="Web-{74CA193C-CD98-A351-877D-071ECD25DC3E}" dt="2024-03-20T15:45:51.640" v="19" actId="20577"/>
          <ac:spMkLst>
            <pc:docMk/>
            <pc:sldMk cId="3965327890" sldId="418"/>
            <ac:spMk id="2" creationId="{0244DAEA-8BCE-6989-07A0-5DC80FDD7B1F}"/>
          </ac:spMkLst>
        </pc:spChg>
        <pc:spChg chg="mod">
          <ac:chgData name="Rachel Jackson" userId="S::rachelj@humanimaltrust.org.uk::d840a2f6-06d0-44a6-b007-9fa5591c9407" providerId="AD" clId="Web-{74CA193C-CD98-A351-877D-071ECD25DC3E}" dt="2024-03-20T15:45:38.920" v="17" actId="14100"/>
          <ac:spMkLst>
            <pc:docMk/>
            <pc:sldMk cId="3965327890" sldId="418"/>
            <ac:spMk id="6" creationId="{ED6FE5A4-0424-10F8-88A6-BD859494005C}"/>
          </ac:spMkLst>
        </pc:spChg>
        <pc:picChg chg="mod">
          <ac:chgData name="Rachel Jackson" userId="S::rachelj@humanimaltrust.org.uk::d840a2f6-06d0-44a6-b007-9fa5591c9407" providerId="AD" clId="Web-{74CA193C-CD98-A351-877D-071ECD25DC3E}" dt="2024-03-20T15:46:00.719" v="20" actId="1076"/>
          <ac:picMkLst>
            <pc:docMk/>
            <pc:sldMk cId="3965327890" sldId="418"/>
            <ac:picMk id="3" creationId="{33638075-1FBA-61A9-38B5-5230F3DB1299}"/>
          </ac:picMkLst>
        </pc:picChg>
        <pc:picChg chg="del">
          <ac:chgData name="Rachel Jackson" userId="S::rachelj@humanimaltrust.org.uk::d840a2f6-06d0-44a6-b007-9fa5591c9407" providerId="AD" clId="Web-{74CA193C-CD98-A351-877D-071ECD25DC3E}" dt="2024-03-20T15:44:39.401" v="14"/>
          <ac:picMkLst>
            <pc:docMk/>
            <pc:sldMk cId="3965327890" sldId="418"/>
            <ac:picMk id="4" creationId="{C348A1FD-6040-E3A3-9B23-07269280DE84}"/>
          </ac:picMkLst>
        </pc:picChg>
      </pc:sldChg>
      <pc:sldChg chg="delSp modSp">
        <pc:chgData name="Rachel Jackson" userId="S::rachelj@humanimaltrust.org.uk::d840a2f6-06d0-44a6-b007-9fa5591c9407" providerId="AD" clId="Web-{74CA193C-CD98-A351-877D-071ECD25DC3E}" dt="2024-03-20T15:43:37.631" v="7" actId="20577"/>
        <pc:sldMkLst>
          <pc:docMk/>
          <pc:sldMk cId="2057924053" sldId="420"/>
        </pc:sldMkLst>
        <pc:spChg chg="mod">
          <ac:chgData name="Rachel Jackson" userId="S::rachelj@humanimaltrust.org.uk::d840a2f6-06d0-44a6-b007-9fa5591c9407" providerId="AD" clId="Web-{74CA193C-CD98-A351-877D-071ECD25DC3E}" dt="2024-03-20T15:43:37.631" v="7" actId="20577"/>
          <ac:spMkLst>
            <pc:docMk/>
            <pc:sldMk cId="2057924053" sldId="420"/>
            <ac:spMk id="2" creationId="{0244DAEA-8BCE-6989-07A0-5DC80FDD7B1F}"/>
          </ac:spMkLst>
        </pc:spChg>
        <pc:spChg chg="mod">
          <ac:chgData name="Rachel Jackson" userId="S::rachelj@humanimaltrust.org.uk::d840a2f6-06d0-44a6-b007-9fa5591c9407" providerId="AD" clId="Web-{74CA193C-CD98-A351-877D-071ECD25DC3E}" dt="2024-03-20T15:43:25.896" v="6" actId="14100"/>
          <ac:spMkLst>
            <pc:docMk/>
            <pc:sldMk cId="2057924053" sldId="420"/>
            <ac:spMk id="6" creationId="{ED6FE5A4-0424-10F8-88A6-BD859494005C}"/>
          </ac:spMkLst>
        </pc:spChg>
        <pc:picChg chg="del">
          <ac:chgData name="Rachel Jackson" userId="S::rachelj@humanimaltrust.org.uk::d840a2f6-06d0-44a6-b007-9fa5591c9407" providerId="AD" clId="Web-{74CA193C-CD98-A351-877D-071ECD25DC3E}" dt="2024-03-20T15:42:46.893" v="0"/>
          <ac:picMkLst>
            <pc:docMk/>
            <pc:sldMk cId="2057924053" sldId="420"/>
            <ac:picMk id="4" creationId="{CC03FA3F-1534-FC39-E1CF-D92C0D081A8C}"/>
          </ac:picMkLst>
        </pc:picChg>
      </pc:sldChg>
      <pc:sldChg chg="delSp modSp">
        <pc:chgData name="Rachel Jackson" userId="S::rachelj@humanimaltrust.org.uk::d840a2f6-06d0-44a6-b007-9fa5591c9407" providerId="AD" clId="Web-{74CA193C-CD98-A351-877D-071ECD25DC3E}" dt="2024-03-20T15:54:21.457" v="46" actId="20577"/>
        <pc:sldMkLst>
          <pc:docMk/>
          <pc:sldMk cId="3167987829" sldId="422"/>
        </pc:sldMkLst>
        <pc:spChg chg="mod">
          <ac:chgData name="Rachel Jackson" userId="S::rachelj@humanimaltrust.org.uk::d840a2f6-06d0-44a6-b007-9fa5591c9407" providerId="AD" clId="Web-{74CA193C-CD98-A351-877D-071ECD25DC3E}" dt="2024-03-20T15:54:21.457" v="46" actId="20577"/>
          <ac:spMkLst>
            <pc:docMk/>
            <pc:sldMk cId="3167987829" sldId="422"/>
            <ac:spMk id="2" creationId="{0244DAEA-8BCE-6989-07A0-5DC80FDD7B1F}"/>
          </ac:spMkLst>
        </pc:spChg>
        <pc:picChg chg="del">
          <ac:chgData name="Rachel Jackson" userId="S::rachelj@humanimaltrust.org.uk::d840a2f6-06d0-44a6-b007-9fa5591c9407" providerId="AD" clId="Web-{74CA193C-CD98-A351-877D-071ECD25DC3E}" dt="2024-03-20T15:54:02.549" v="45"/>
          <ac:picMkLst>
            <pc:docMk/>
            <pc:sldMk cId="3167987829" sldId="422"/>
            <ac:picMk id="5" creationId="{50259947-E0E2-2620-A59B-4C3F604BAD93}"/>
          </ac:picMkLst>
        </pc:picChg>
      </pc:sldChg>
      <pc:sldChg chg="delSp">
        <pc:chgData name="Rachel Jackson" userId="S::rachelj@humanimaltrust.org.uk::d840a2f6-06d0-44a6-b007-9fa5591c9407" providerId="AD" clId="Web-{74CA193C-CD98-A351-877D-071ECD25DC3E}" dt="2024-03-20T15:56:16.293" v="54"/>
        <pc:sldMkLst>
          <pc:docMk/>
          <pc:sldMk cId="2368651873" sldId="423"/>
        </pc:sldMkLst>
        <pc:picChg chg="del">
          <ac:chgData name="Rachel Jackson" userId="S::rachelj@humanimaltrust.org.uk::d840a2f6-06d0-44a6-b007-9fa5591c9407" providerId="AD" clId="Web-{74CA193C-CD98-A351-877D-071ECD25DC3E}" dt="2024-03-20T15:56:16.293" v="54"/>
          <ac:picMkLst>
            <pc:docMk/>
            <pc:sldMk cId="2368651873" sldId="423"/>
            <ac:picMk id="4" creationId="{9F8A2988-2803-2678-C92C-453A3DA114C8}"/>
          </ac:picMkLst>
        </pc:picChg>
      </pc:sldChg>
      <pc:sldChg chg="delSp modSp">
        <pc:chgData name="Rachel Jackson" userId="S::rachelj@humanimaltrust.org.uk::d840a2f6-06d0-44a6-b007-9fa5591c9407" providerId="AD" clId="Web-{74CA193C-CD98-A351-877D-071ECD25DC3E}" dt="2024-03-20T15:56:06.839" v="53"/>
        <pc:sldMkLst>
          <pc:docMk/>
          <pc:sldMk cId="209990258" sldId="424"/>
        </pc:sldMkLst>
        <pc:spChg chg="mod">
          <ac:chgData name="Rachel Jackson" userId="S::rachelj@humanimaltrust.org.uk::d840a2f6-06d0-44a6-b007-9fa5591c9407" providerId="AD" clId="Web-{74CA193C-CD98-A351-877D-071ECD25DC3E}" dt="2024-03-20T15:56:02.354" v="52" actId="20577"/>
          <ac:spMkLst>
            <pc:docMk/>
            <pc:sldMk cId="209990258" sldId="424"/>
            <ac:spMk id="7" creationId="{0EB51DC0-98F5-3B7E-B228-40ABC3E62AED}"/>
          </ac:spMkLst>
        </pc:spChg>
        <pc:picChg chg="del">
          <ac:chgData name="Rachel Jackson" userId="S::rachelj@humanimaltrust.org.uk::d840a2f6-06d0-44a6-b007-9fa5591c9407" providerId="AD" clId="Web-{74CA193C-CD98-A351-877D-071ECD25DC3E}" dt="2024-03-20T15:56:06.839" v="53"/>
          <ac:picMkLst>
            <pc:docMk/>
            <pc:sldMk cId="209990258" sldId="424"/>
            <ac:picMk id="4" creationId="{A9081909-26F8-5AB5-8C7B-64062C032484}"/>
          </ac:picMkLst>
        </pc:picChg>
      </pc:sldChg>
      <pc:sldChg chg="delSp">
        <pc:chgData name="Rachel Jackson" userId="S::rachelj@humanimaltrust.org.uk::d840a2f6-06d0-44a6-b007-9fa5591c9407" providerId="AD" clId="Web-{74CA193C-CD98-A351-877D-071ECD25DC3E}" dt="2024-03-20T15:54:50.865" v="47"/>
        <pc:sldMkLst>
          <pc:docMk/>
          <pc:sldMk cId="3330848793" sldId="428"/>
        </pc:sldMkLst>
        <pc:picChg chg="del">
          <ac:chgData name="Rachel Jackson" userId="S::rachelj@humanimaltrust.org.uk::d840a2f6-06d0-44a6-b007-9fa5591c9407" providerId="AD" clId="Web-{74CA193C-CD98-A351-877D-071ECD25DC3E}" dt="2024-03-20T15:54:50.865" v="47"/>
          <ac:picMkLst>
            <pc:docMk/>
            <pc:sldMk cId="3330848793" sldId="428"/>
            <ac:picMk id="3" creationId="{83FCB405-04A1-4F67-2480-630A05BC6054}"/>
          </ac:picMkLst>
        </pc:picChg>
      </pc:sldChg>
      <pc:sldChg chg="delSp modSp">
        <pc:chgData name="Rachel Jackson" userId="S::rachelj@humanimaltrust.org.uk::d840a2f6-06d0-44a6-b007-9fa5591c9407" providerId="AD" clId="Web-{74CA193C-CD98-A351-877D-071ECD25DC3E}" dt="2024-03-20T15:55:46.869" v="50" actId="20577"/>
        <pc:sldMkLst>
          <pc:docMk/>
          <pc:sldMk cId="2125682478" sldId="429"/>
        </pc:sldMkLst>
        <pc:spChg chg="mod">
          <ac:chgData name="Rachel Jackson" userId="S::rachelj@humanimaltrust.org.uk::d840a2f6-06d0-44a6-b007-9fa5591c9407" providerId="AD" clId="Web-{74CA193C-CD98-A351-877D-071ECD25DC3E}" dt="2024-03-20T15:55:46.869" v="50" actId="20577"/>
          <ac:spMkLst>
            <pc:docMk/>
            <pc:sldMk cId="2125682478" sldId="429"/>
            <ac:spMk id="2" creationId="{0244DAEA-8BCE-6989-07A0-5DC80FDD7B1F}"/>
          </ac:spMkLst>
        </pc:spChg>
        <pc:picChg chg="del">
          <ac:chgData name="Rachel Jackson" userId="S::rachelj@humanimaltrust.org.uk::d840a2f6-06d0-44a6-b007-9fa5591c9407" providerId="AD" clId="Web-{74CA193C-CD98-A351-877D-071ECD25DC3E}" dt="2024-03-20T15:55:32.055" v="48"/>
          <ac:picMkLst>
            <pc:docMk/>
            <pc:sldMk cId="2125682478" sldId="429"/>
            <ac:picMk id="3" creationId="{236D90F8-F0A9-9F5D-FBD5-42A25C9D056F}"/>
          </ac:picMkLst>
        </pc:picChg>
      </pc:sldChg>
      <pc:sldChg chg="delSp modSp">
        <pc:chgData name="Rachel Jackson" userId="S::rachelj@humanimaltrust.org.uk::d840a2f6-06d0-44a6-b007-9fa5591c9407" providerId="AD" clId="Web-{74CA193C-CD98-A351-877D-071ECD25DC3E}" dt="2024-03-20T15:49:35.484" v="27" actId="20577"/>
        <pc:sldMkLst>
          <pc:docMk/>
          <pc:sldMk cId="895976103" sldId="430"/>
        </pc:sldMkLst>
        <pc:spChg chg="mod">
          <ac:chgData name="Rachel Jackson" userId="S::rachelj@humanimaltrust.org.uk::d840a2f6-06d0-44a6-b007-9fa5591c9407" providerId="AD" clId="Web-{74CA193C-CD98-A351-877D-071ECD25DC3E}" dt="2024-03-20T15:49:20.655" v="25" actId="20577"/>
          <ac:spMkLst>
            <pc:docMk/>
            <pc:sldMk cId="895976103" sldId="430"/>
            <ac:spMk id="2" creationId="{7133A2A0-4D16-FEF1-518E-0EB1F5BE8D64}"/>
          </ac:spMkLst>
        </pc:spChg>
        <pc:spChg chg="mod">
          <ac:chgData name="Rachel Jackson" userId="S::rachelj@humanimaltrust.org.uk::d840a2f6-06d0-44a6-b007-9fa5591c9407" providerId="AD" clId="Web-{74CA193C-CD98-A351-877D-071ECD25DC3E}" dt="2024-03-20T15:49:35.484" v="27" actId="20577"/>
          <ac:spMkLst>
            <pc:docMk/>
            <pc:sldMk cId="895976103" sldId="430"/>
            <ac:spMk id="3" creationId="{E85CF78B-F63F-3167-B05E-C472172B1BD8}"/>
          </ac:spMkLst>
        </pc:spChg>
        <pc:picChg chg="del">
          <ac:chgData name="Rachel Jackson" userId="S::rachelj@humanimaltrust.org.uk::d840a2f6-06d0-44a6-b007-9fa5591c9407" providerId="AD" clId="Web-{74CA193C-CD98-A351-877D-071ECD25DC3E}" dt="2024-03-20T15:49:24.842" v="26"/>
          <ac:picMkLst>
            <pc:docMk/>
            <pc:sldMk cId="895976103" sldId="430"/>
            <ac:picMk id="5" creationId="{BDC4DF63-2EAF-1EDE-0B89-4419C28B8C16}"/>
          </ac:picMkLst>
        </pc:picChg>
      </pc:sldChg>
      <pc:sldChg chg="delSp modSp">
        <pc:chgData name="Rachel Jackson" userId="S::rachelj@humanimaltrust.org.uk::d840a2f6-06d0-44a6-b007-9fa5591c9407" providerId="AD" clId="Web-{74CA193C-CD98-A351-877D-071ECD25DC3E}" dt="2024-03-20T15:50:00.704" v="30"/>
        <pc:sldMkLst>
          <pc:docMk/>
          <pc:sldMk cId="923868263" sldId="431"/>
        </pc:sldMkLst>
        <pc:spChg chg="mod">
          <ac:chgData name="Rachel Jackson" userId="S::rachelj@humanimaltrust.org.uk::d840a2f6-06d0-44a6-b007-9fa5591c9407" providerId="AD" clId="Web-{74CA193C-CD98-A351-877D-071ECD25DC3E}" dt="2024-03-20T15:49:57.032" v="29" actId="14100"/>
          <ac:spMkLst>
            <pc:docMk/>
            <pc:sldMk cId="923868263" sldId="431"/>
            <ac:spMk id="2" creationId="{7133A2A0-4D16-FEF1-518E-0EB1F5BE8D64}"/>
          </ac:spMkLst>
        </pc:spChg>
        <pc:picChg chg="del">
          <ac:chgData name="Rachel Jackson" userId="S::rachelj@humanimaltrust.org.uk::d840a2f6-06d0-44a6-b007-9fa5591c9407" providerId="AD" clId="Web-{74CA193C-CD98-A351-877D-071ECD25DC3E}" dt="2024-03-20T15:50:00.704" v="30"/>
          <ac:picMkLst>
            <pc:docMk/>
            <pc:sldMk cId="923868263" sldId="431"/>
            <ac:picMk id="5" creationId="{BDC4DF63-2EAF-1EDE-0B89-4419C28B8C16}"/>
          </ac:picMkLst>
        </pc:picChg>
      </pc:sldChg>
      <pc:sldChg chg="delSp modSp">
        <pc:chgData name="Rachel Jackson" userId="S::rachelj@humanimaltrust.org.uk::d840a2f6-06d0-44a6-b007-9fa5591c9407" providerId="AD" clId="Web-{74CA193C-CD98-A351-877D-071ECD25DC3E}" dt="2024-03-20T15:58:03.863" v="58" actId="20577"/>
        <pc:sldMkLst>
          <pc:docMk/>
          <pc:sldMk cId="3325845267" sldId="432"/>
        </pc:sldMkLst>
        <pc:spChg chg="mod">
          <ac:chgData name="Rachel Jackson" userId="S::rachelj@humanimaltrust.org.uk::d840a2f6-06d0-44a6-b007-9fa5591c9407" providerId="AD" clId="Web-{74CA193C-CD98-A351-877D-071ECD25DC3E}" dt="2024-03-20T15:58:03.863" v="58" actId="20577"/>
          <ac:spMkLst>
            <pc:docMk/>
            <pc:sldMk cId="3325845267" sldId="432"/>
            <ac:spMk id="3" creationId="{CDB9BB0E-C99D-75BF-B8F2-9A67C5CDD063}"/>
          </ac:spMkLst>
        </pc:spChg>
        <pc:picChg chg="del">
          <ac:chgData name="Rachel Jackson" userId="S::rachelj@humanimaltrust.org.uk::d840a2f6-06d0-44a6-b007-9fa5591c9407" providerId="AD" clId="Web-{74CA193C-CD98-A351-877D-071ECD25DC3E}" dt="2024-03-20T15:57:52.565" v="57"/>
          <ac:picMkLst>
            <pc:docMk/>
            <pc:sldMk cId="3325845267" sldId="432"/>
            <ac:picMk id="4" creationId="{9557E1D5-3230-0E40-0D6D-D839A524D64B}"/>
          </ac:picMkLst>
        </pc:picChg>
      </pc:sldChg>
      <pc:sldChg chg="delSp modSp">
        <pc:chgData name="Rachel Jackson" userId="S::rachelj@humanimaltrust.org.uk::d840a2f6-06d0-44a6-b007-9fa5591c9407" providerId="AD" clId="Web-{74CA193C-CD98-A351-877D-071ECD25DC3E}" dt="2024-03-20T15:57:32.392" v="56" actId="14100"/>
        <pc:sldMkLst>
          <pc:docMk/>
          <pc:sldMk cId="1004558" sldId="434"/>
        </pc:sldMkLst>
        <pc:spChg chg="mod">
          <ac:chgData name="Rachel Jackson" userId="S::rachelj@humanimaltrust.org.uk::d840a2f6-06d0-44a6-b007-9fa5591c9407" providerId="AD" clId="Web-{74CA193C-CD98-A351-877D-071ECD25DC3E}" dt="2024-03-20T15:57:32.392" v="56" actId="14100"/>
          <ac:spMkLst>
            <pc:docMk/>
            <pc:sldMk cId="1004558" sldId="434"/>
            <ac:spMk id="2" creationId="{7133A2A0-4D16-FEF1-518E-0EB1F5BE8D64}"/>
          </ac:spMkLst>
        </pc:spChg>
        <pc:picChg chg="del">
          <ac:chgData name="Rachel Jackson" userId="S::rachelj@humanimaltrust.org.uk::d840a2f6-06d0-44a6-b007-9fa5591c9407" providerId="AD" clId="Web-{74CA193C-CD98-A351-877D-071ECD25DC3E}" dt="2024-03-20T15:57:23.407" v="55"/>
          <ac:picMkLst>
            <pc:docMk/>
            <pc:sldMk cId="1004558" sldId="434"/>
            <ac:picMk id="4" creationId="{E6D366BA-A414-43B2-ED57-100B9B9181A0}"/>
          </ac:picMkLst>
        </pc:picChg>
      </pc:sldChg>
      <pc:sldChg chg="modSp">
        <pc:chgData name="Rachel Jackson" userId="S::rachelj@humanimaltrust.org.uk::d840a2f6-06d0-44a6-b007-9fa5591c9407" providerId="AD" clId="Web-{74CA193C-CD98-A351-877D-071ECD25DC3E}" dt="2024-03-20T15:51:56.728" v="44" actId="20577"/>
        <pc:sldMkLst>
          <pc:docMk/>
          <pc:sldMk cId="2076407387" sldId="435"/>
        </pc:sldMkLst>
        <pc:spChg chg="mod">
          <ac:chgData name="Rachel Jackson" userId="S::rachelj@humanimaltrust.org.uk::d840a2f6-06d0-44a6-b007-9fa5591c9407" providerId="AD" clId="Web-{74CA193C-CD98-A351-877D-071ECD25DC3E}" dt="2024-03-20T15:51:56.728" v="44" actId="20577"/>
          <ac:spMkLst>
            <pc:docMk/>
            <pc:sldMk cId="2076407387" sldId="435"/>
            <ac:spMk id="2" creationId="{0097AE5C-F22D-D795-88DB-13001DE1A326}"/>
          </ac:spMkLst>
        </pc:spChg>
        <pc:spChg chg="mod">
          <ac:chgData name="Rachel Jackson" userId="S::rachelj@humanimaltrust.org.uk::d840a2f6-06d0-44a6-b007-9fa5591c9407" providerId="AD" clId="Web-{74CA193C-CD98-A351-877D-071ECD25DC3E}" dt="2024-03-20T15:51:44.883" v="43" actId="20577"/>
          <ac:spMkLst>
            <pc:docMk/>
            <pc:sldMk cId="2076407387" sldId="435"/>
            <ac:spMk id="3" creationId="{A50B5070-4B26-EF60-8DE8-28CC9AE43CF0}"/>
          </ac:spMkLst>
        </pc:spChg>
      </pc:sldChg>
    </pc:docChg>
  </pc:docChgLst>
  <pc:docChgLst>
    <pc:chgData name="Rachel Jackson" userId="d840a2f6-06d0-44a6-b007-9fa5591c9407" providerId="ADAL" clId="{59E55619-FC5A-415E-B668-C115642C934A}"/>
    <pc:docChg chg="custSel modSld">
      <pc:chgData name="Rachel Jackson" userId="d840a2f6-06d0-44a6-b007-9fa5591c9407" providerId="ADAL" clId="{59E55619-FC5A-415E-B668-C115642C934A}" dt="2024-03-20T15:42:43.786" v="1" actId="27636"/>
      <pc:docMkLst>
        <pc:docMk/>
      </pc:docMkLst>
      <pc:sldChg chg="modSp mod">
        <pc:chgData name="Rachel Jackson" userId="d840a2f6-06d0-44a6-b007-9fa5591c9407" providerId="ADAL" clId="{59E55619-FC5A-415E-B668-C115642C934A}" dt="2024-03-20T15:42:43.786" v="1" actId="27636"/>
        <pc:sldMkLst>
          <pc:docMk/>
          <pc:sldMk cId="2416176085" sldId="297"/>
        </pc:sldMkLst>
        <pc:spChg chg="mod">
          <ac:chgData name="Rachel Jackson" userId="d840a2f6-06d0-44a6-b007-9fa5591c9407" providerId="ADAL" clId="{59E55619-FC5A-415E-B668-C115642C934A}" dt="2024-03-20T15:42:43.786" v="1" actId="27636"/>
          <ac:spMkLst>
            <pc:docMk/>
            <pc:sldMk cId="2416176085" sldId="297"/>
            <ac:spMk id="2" creationId="{0244DAEA-8BCE-6989-07A0-5DC80FDD7B1F}"/>
          </ac:spMkLst>
        </pc:spChg>
      </pc:sldChg>
      <pc:sldChg chg="modSp mod">
        <pc:chgData name="Rachel Jackson" userId="d840a2f6-06d0-44a6-b007-9fa5591c9407" providerId="ADAL" clId="{59E55619-FC5A-415E-B668-C115642C934A}" dt="2024-03-20T15:42:43.755" v="0" actId="27636"/>
        <pc:sldMkLst>
          <pc:docMk/>
          <pc:sldMk cId="3965327890" sldId="418"/>
        </pc:sldMkLst>
        <pc:spChg chg="mod">
          <ac:chgData name="Rachel Jackson" userId="d840a2f6-06d0-44a6-b007-9fa5591c9407" providerId="ADAL" clId="{59E55619-FC5A-415E-B668-C115642C934A}" dt="2024-03-20T15:42:43.755" v="0" actId="27636"/>
          <ac:spMkLst>
            <pc:docMk/>
            <pc:sldMk cId="3965327890" sldId="418"/>
            <ac:spMk id="6" creationId="{ED6FE5A4-0424-10F8-88A6-BD859494005C}"/>
          </ac:spMkLst>
        </pc:spChg>
      </pc:sldChg>
    </pc:docChg>
  </pc:docChgLst>
  <pc:docChgLst>
    <pc:chgData name="Sarah Harper" userId="7680857f-bac9-44a5-938c-762a08ddf35a" providerId="ADAL" clId="{4DCA6E16-445A-4ECC-874D-A694C40452E9}"/>
    <pc:docChg chg="undo custSel modSld">
      <pc:chgData name="Sarah Harper" userId="7680857f-bac9-44a5-938c-762a08ddf35a" providerId="ADAL" clId="{4DCA6E16-445A-4ECC-874D-A694C40452E9}" dt="2023-12-07T14:17:24.257" v="14" actId="14100"/>
      <pc:docMkLst>
        <pc:docMk/>
      </pc:docMkLst>
      <pc:sldChg chg="addSp delSp modSp mod addAnim delAnim modAnim">
        <pc:chgData name="Sarah Harper" userId="7680857f-bac9-44a5-938c-762a08ddf35a" providerId="ADAL" clId="{4DCA6E16-445A-4ECC-874D-A694C40452E9}" dt="2023-12-07T14:17:24.257" v="14" actId="14100"/>
        <pc:sldMkLst>
          <pc:docMk/>
          <pc:sldMk cId="2713310492" sldId="259"/>
        </pc:sldMkLst>
        <pc:spChg chg="mod">
          <ac:chgData name="Sarah Harper" userId="7680857f-bac9-44a5-938c-762a08ddf35a" providerId="ADAL" clId="{4DCA6E16-445A-4ECC-874D-A694C40452E9}" dt="2023-12-07T14:16:11.546" v="5" actId="26606"/>
          <ac:spMkLst>
            <pc:docMk/>
            <pc:sldMk cId="2713310492" sldId="259"/>
            <ac:spMk id="3" creationId="{00000000-0000-0000-0000-000000000000}"/>
          </ac:spMkLst>
        </pc:spChg>
        <pc:spChg chg="mod">
          <ac:chgData name="Sarah Harper" userId="7680857f-bac9-44a5-938c-762a08ddf35a" providerId="ADAL" clId="{4DCA6E16-445A-4ECC-874D-A694C40452E9}" dt="2023-12-07T14:16:11.546" v="5" actId="26606"/>
          <ac:spMkLst>
            <pc:docMk/>
            <pc:sldMk cId="2713310492" sldId="259"/>
            <ac:spMk id="4" creationId="{00000000-0000-0000-0000-000000000000}"/>
          </ac:spMkLst>
        </pc:spChg>
        <pc:spChg chg="add del">
          <ac:chgData name="Sarah Harper" userId="7680857f-bac9-44a5-938c-762a08ddf35a" providerId="ADAL" clId="{4DCA6E16-445A-4ECC-874D-A694C40452E9}" dt="2023-12-07T14:16:11.546" v="5" actId="26606"/>
          <ac:spMkLst>
            <pc:docMk/>
            <pc:sldMk cId="2713310492" sldId="259"/>
            <ac:spMk id="11" creationId="{C1DD1A8A-57D5-4A81-AD04-532B043C5611}"/>
          </ac:spMkLst>
        </pc:spChg>
        <pc:spChg chg="add del">
          <ac:chgData name="Sarah Harper" userId="7680857f-bac9-44a5-938c-762a08ddf35a" providerId="ADAL" clId="{4DCA6E16-445A-4ECC-874D-A694C40452E9}" dt="2023-12-07T14:16:11.546" v="5" actId="26606"/>
          <ac:spMkLst>
            <pc:docMk/>
            <pc:sldMk cId="2713310492" sldId="259"/>
            <ac:spMk id="13" creationId="{007891EC-4501-44ED-A8C8-B11B6DB767AB}"/>
          </ac:spMkLst>
        </pc:spChg>
        <pc:spChg chg="add del">
          <ac:chgData name="Sarah Harper" userId="7680857f-bac9-44a5-938c-762a08ddf35a" providerId="ADAL" clId="{4DCA6E16-445A-4ECC-874D-A694C40452E9}" dt="2023-12-07T14:16:11.546" v="5" actId="26606"/>
          <ac:spMkLst>
            <pc:docMk/>
            <pc:sldMk cId="2713310492" sldId="259"/>
            <ac:spMk id="18" creationId="{94714483-7072-431F-9DBE-87F44E4D44BC}"/>
          </ac:spMkLst>
        </pc:spChg>
        <pc:spChg chg="add del">
          <ac:chgData name="Sarah Harper" userId="7680857f-bac9-44a5-938c-762a08ddf35a" providerId="ADAL" clId="{4DCA6E16-445A-4ECC-874D-A694C40452E9}" dt="2023-12-07T14:16:11.546" v="5" actId="26606"/>
          <ac:spMkLst>
            <pc:docMk/>
            <pc:sldMk cId="2713310492" sldId="259"/>
            <ac:spMk id="20" creationId="{495892E1-F4A5-4991-AC52-4F417B14A2A2}"/>
          </ac:spMkLst>
        </pc:spChg>
        <pc:spChg chg="add del">
          <ac:chgData name="Sarah Harper" userId="7680857f-bac9-44a5-938c-762a08ddf35a" providerId="ADAL" clId="{4DCA6E16-445A-4ECC-874D-A694C40452E9}" dt="2023-12-07T14:16:11.546" v="5" actId="26606"/>
          <ac:spMkLst>
            <pc:docMk/>
            <pc:sldMk cId="2713310492" sldId="259"/>
            <ac:spMk id="30" creationId="{E2683E3F-F855-4549-84F8-42064EC0F247}"/>
          </ac:spMkLst>
        </pc:spChg>
        <pc:spChg chg="add del">
          <ac:chgData name="Sarah Harper" userId="7680857f-bac9-44a5-938c-762a08ddf35a" providerId="ADAL" clId="{4DCA6E16-445A-4ECC-874D-A694C40452E9}" dt="2023-12-07T14:16:11.546" v="5" actId="26606"/>
          <ac:spMkLst>
            <pc:docMk/>
            <pc:sldMk cId="2713310492" sldId="259"/>
            <ac:spMk id="38" creationId="{832F3179-0CD5-40C8-9939-D8355006F7BA}"/>
          </ac:spMkLst>
        </pc:spChg>
        <pc:grpChg chg="add del">
          <ac:chgData name="Sarah Harper" userId="7680857f-bac9-44a5-938c-762a08ddf35a" providerId="ADAL" clId="{4DCA6E16-445A-4ECC-874D-A694C40452E9}" dt="2023-12-07T14:16:11.546" v="5" actId="26606"/>
          <ac:grpSpMkLst>
            <pc:docMk/>
            <pc:sldMk cId="2713310492" sldId="259"/>
            <ac:grpSpMk id="22" creationId="{ACF597F8-76AA-44FA-8E6A-06223B66C0DD}"/>
          </ac:grpSpMkLst>
        </pc:grpChg>
        <pc:grpChg chg="add del">
          <ac:chgData name="Sarah Harper" userId="7680857f-bac9-44a5-938c-762a08ddf35a" providerId="ADAL" clId="{4DCA6E16-445A-4ECC-874D-A694C40452E9}" dt="2023-12-07T14:16:11.546" v="5" actId="26606"/>
          <ac:grpSpMkLst>
            <pc:docMk/>
            <pc:sldMk cId="2713310492" sldId="259"/>
            <ac:grpSpMk id="32" creationId="{8FC90B1E-0223-4440-AF22-8F32F6F0C7D2}"/>
          </ac:grpSpMkLst>
        </pc:grpChg>
        <pc:grpChg chg="add del">
          <ac:chgData name="Sarah Harper" userId="7680857f-bac9-44a5-938c-762a08ddf35a" providerId="ADAL" clId="{4DCA6E16-445A-4ECC-874D-A694C40452E9}" dt="2023-12-07T14:16:11.546" v="5" actId="26606"/>
          <ac:grpSpMkLst>
            <pc:docMk/>
            <pc:sldMk cId="2713310492" sldId="259"/>
            <ac:grpSpMk id="40" creationId="{11CE155D-684B-4F5E-B835-C52765E310E7}"/>
          </ac:grpSpMkLst>
        </pc:grpChg>
        <pc:picChg chg="add del mod ord">
          <ac:chgData name="Sarah Harper" userId="7680857f-bac9-44a5-938c-762a08ddf35a" providerId="ADAL" clId="{4DCA6E16-445A-4ECC-874D-A694C40452E9}" dt="2023-12-07T14:17:24.257" v="14" actId="14100"/>
          <ac:picMkLst>
            <pc:docMk/>
            <pc:sldMk cId="2713310492" sldId="259"/>
            <ac:picMk id="2" creationId="{46D0F8AF-965E-A630-3C60-CD0A019B5A78}"/>
          </ac:picMkLst>
        </pc:picChg>
        <pc:picChg chg="del">
          <ac:chgData name="Sarah Harper" userId="7680857f-bac9-44a5-938c-762a08ddf35a" providerId="ADAL" clId="{4DCA6E16-445A-4ECC-874D-A694C40452E9}" dt="2023-12-07T14:15:21.391" v="0" actId="478"/>
          <ac:picMkLst>
            <pc:docMk/>
            <pc:sldMk cId="2713310492" sldId="259"/>
            <ac:picMk id="7" creationId="{6D624BAF-9DDE-7E4A-C489-16C4A6E1EEE9}"/>
          </ac:picMkLst>
        </pc:picChg>
      </pc:sldChg>
    </pc:docChg>
  </pc:docChgLst>
  <pc:docChgLst>
    <pc:chgData name="Sarah Harper" userId="7680857f-bac9-44a5-938c-762a08ddf35a" providerId="ADAL" clId="{B93778FA-E04D-4ADD-88F8-1BE4D5DD21C8}"/>
    <pc:docChg chg="undo custSel modSld">
      <pc:chgData name="Sarah Harper" userId="7680857f-bac9-44a5-938c-762a08ddf35a" providerId="ADAL" clId="{B93778FA-E04D-4ADD-88F8-1BE4D5DD21C8}" dt="2023-12-07T14:42:15.657" v="19" actId="1076"/>
      <pc:docMkLst>
        <pc:docMk/>
      </pc:docMkLst>
      <pc:sldChg chg="addSp delSp modSp mod delAnim modAnim">
        <pc:chgData name="Sarah Harper" userId="7680857f-bac9-44a5-938c-762a08ddf35a" providerId="ADAL" clId="{B93778FA-E04D-4ADD-88F8-1BE4D5DD21C8}" dt="2023-12-07T14:20:38.638" v="8" actId="14100"/>
        <pc:sldMkLst>
          <pc:docMk/>
          <pc:sldMk cId="2713310492" sldId="259"/>
        </pc:sldMkLst>
        <pc:picChg chg="del">
          <ac:chgData name="Sarah Harper" userId="7680857f-bac9-44a5-938c-762a08ddf35a" providerId="ADAL" clId="{B93778FA-E04D-4ADD-88F8-1BE4D5DD21C8}" dt="2023-12-07T14:20:08.633" v="1" actId="478"/>
          <ac:picMkLst>
            <pc:docMk/>
            <pc:sldMk cId="2713310492" sldId="259"/>
            <ac:picMk id="2" creationId="{46D0F8AF-965E-A630-3C60-CD0A019B5A78}"/>
          </ac:picMkLst>
        </pc:picChg>
        <pc:picChg chg="add mod ord">
          <ac:chgData name="Sarah Harper" userId="7680857f-bac9-44a5-938c-762a08ddf35a" providerId="ADAL" clId="{B93778FA-E04D-4ADD-88F8-1BE4D5DD21C8}" dt="2023-12-07T14:20:38.638" v="8" actId="14100"/>
          <ac:picMkLst>
            <pc:docMk/>
            <pc:sldMk cId="2713310492" sldId="259"/>
            <ac:picMk id="6" creationId="{05C036E3-54E9-7B94-51D2-4F2DAA8D0C9D}"/>
          </ac:picMkLst>
        </pc:picChg>
      </pc:sldChg>
      <pc:sldChg chg="modSp mod">
        <pc:chgData name="Sarah Harper" userId="7680857f-bac9-44a5-938c-762a08ddf35a" providerId="ADAL" clId="{B93778FA-E04D-4ADD-88F8-1BE4D5DD21C8}" dt="2023-12-07T14:24:15.325" v="9" actId="20577"/>
        <pc:sldMkLst>
          <pc:docMk/>
          <pc:sldMk cId="943604582" sldId="295"/>
        </pc:sldMkLst>
        <pc:spChg chg="mod">
          <ac:chgData name="Sarah Harper" userId="7680857f-bac9-44a5-938c-762a08ddf35a" providerId="ADAL" clId="{B93778FA-E04D-4ADD-88F8-1BE4D5DD21C8}" dt="2023-12-07T14:24:15.325" v="9" actId="20577"/>
          <ac:spMkLst>
            <pc:docMk/>
            <pc:sldMk cId="943604582" sldId="295"/>
            <ac:spMk id="6" creationId="{ED6FE5A4-0424-10F8-88A6-BD859494005C}"/>
          </ac:spMkLst>
        </pc:spChg>
      </pc:sldChg>
      <pc:sldChg chg="modSp mod">
        <pc:chgData name="Sarah Harper" userId="7680857f-bac9-44a5-938c-762a08ddf35a" providerId="ADAL" clId="{B93778FA-E04D-4ADD-88F8-1BE4D5DD21C8}" dt="2023-12-07T13:54:48.292" v="0" actId="1362"/>
        <pc:sldMkLst>
          <pc:docMk/>
          <pc:sldMk cId="3965327890" sldId="418"/>
        </pc:sldMkLst>
        <pc:picChg chg="mod">
          <ac:chgData name="Sarah Harper" userId="7680857f-bac9-44a5-938c-762a08ddf35a" providerId="ADAL" clId="{B93778FA-E04D-4ADD-88F8-1BE4D5DD21C8}" dt="2023-12-07T13:54:48.292" v="0" actId="1362"/>
          <ac:picMkLst>
            <pc:docMk/>
            <pc:sldMk cId="3965327890" sldId="418"/>
            <ac:picMk id="3" creationId="{33638075-1FBA-61A9-38B5-5230F3DB1299}"/>
          </ac:picMkLst>
        </pc:picChg>
      </pc:sldChg>
      <pc:sldChg chg="addSp delSp modSp mod addAnim delAnim modAnim">
        <pc:chgData name="Sarah Harper" userId="7680857f-bac9-44a5-938c-762a08ddf35a" providerId="ADAL" clId="{B93778FA-E04D-4ADD-88F8-1BE4D5DD21C8}" dt="2023-12-07T14:42:15.657" v="19" actId="1076"/>
        <pc:sldMkLst>
          <pc:docMk/>
          <pc:sldMk cId="1004558" sldId="434"/>
        </pc:sldMkLst>
        <pc:spChg chg="del">
          <ac:chgData name="Sarah Harper" userId="7680857f-bac9-44a5-938c-762a08ddf35a" providerId="ADAL" clId="{B93778FA-E04D-4ADD-88F8-1BE4D5DD21C8}" dt="2023-12-07T14:32:34.504" v="10" actId="478"/>
          <ac:spMkLst>
            <pc:docMk/>
            <pc:sldMk cId="1004558" sldId="434"/>
            <ac:spMk id="6" creationId="{1E490040-77FD-33B6-7793-AD6E7B745347}"/>
          </ac:spMkLst>
        </pc:spChg>
        <pc:picChg chg="add mod">
          <ac:chgData name="Sarah Harper" userId="7680857f-bac9-44a5-938c-762a08ddf35a" providerId="ADAL" clId="{B93778FA-E04D-4ADD-88F8-1BE4D5DD21C8}" dt="2023-12-07T14:42:15.657" v="19" actId="1076"/>
          <ac:picMkLst>
            <pc:docMk/>
            <pc:sldMk cId="1004558" sldId="434"/>
            <ac:picMk id="3" creationId="{59CFFEF4-FA82-B52F-1352-AEA9B3632E15}"/>
          </ac:picMkLst>
        </pc:picChg>
        <pc:picChg chg="add del">
          <ac:chgData name="Sarah Harper" userId="7680857f-bac9-44a5-938c-762a08ddf35a" providerId="ADAL" clId="{B93778FA-E04D-4ADD-88F8-1BE4D5DD21C8}" dt="2023-12-07T14:41:49.339" v="13" actId="478"/>
          <ac:picMkLst>
            <pc:docMk/>
            <pc:sldMk cId="1004558" sldId="434"/>
            <ac:picMk id="27" creationId="{5B9CF0BC-B597-CD67-725D-E5C1DF5ACE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D25A7-C6DF-468E-BA63-2370F076F6D5}"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3ED60-C2D8-4F49-AF22-36C3F0100327}" type="slidenum">
              <a:rPr lang="en-GB" smtClean="0"/>
              <a:t>‹#›</a:t>
            </a:fld>
            <a:endParaRPr lang="en-GB"/>
          </a:p>
        </p:txBody>
      </p:sp>
    </p:spTree>
    <p:extLst>
      <p:ext uri="{BB962C8B-B14F-4D97-AF65-F5344CB8AC3E}">
        <p14:creationId xmlns:p14="http://schemas.microsoft.com/office/powerpoint/2010/main" val="4465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The RAF use this activity as well.</a:t>
            </a:r>
            <a:br>
              <a:rPr lang="en-GB"/>
            </a:br>
            <a:br>
              <a:rPr lang="en-GB"/>
            </a:br>
            <a:r>
              <a:rPr lang="en-GB"/>
              <a:t>The next slide shows what the 3Rs are – </a:t>
            </a:r>
            <a:r>
              <a:rPr kumimoji="0" lang="en-GB" sz="2800" b="0" i="0" u="none" strike="noStrike" kern="1200" cap="none" spc="0" normalizeH="0" baseline="0" noProof="0">
                <a:ln>
                  <a:noFill/>
                </a:ln>
                <a:solidFill>
                  <a:srgbClr val="E7E6E6">
                    <a:lumMod val="10000"/>
                  </a:srgbClr>
                </a:solidFill>
                <a:effectLst/>
                <a:uLnTx/>
                <a:uFillTx/>
                <a:latin typeface="VAGRundschriftDLig" panose="00000400000000000000" pitchFamily="50" charset="0"/>
                <a:ea typeface="+mn-ea"/>
                <a:cs typeface="+mn-cs"/>
              </a:rPr>
              <a:t>The principles of the 3 Rs were developed over 50 years ago by  William Russell and Rex Burch in 1959. They were to provide a framework for performing more humane animal research.  </a:t>
            </a:r>
          </a:p>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12</a:t>
            </a:fld>
            <a:endParaRPr lang="en-GB"/>
          </a:p>
        </p:txBody>
      </p:sp>
    </p:spTree>
    <p:extLst>
      <p:ext uri="{BB962C8B-B14F-4D97-AF65-F5344CB8AC3E}">
        <p14:creationId xmlns:p14="http://schemas.microsoft.com/office/powerpoint/2010/main" val="131467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26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30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15</a:t>
            </a:fld>
            <a:endParaRPr lang="en-GB"/>
          </a:p>
        </p:txBody>
      </p:sp>
    </p:spTree>
    <p:extLst>
      <p:ext uri="{BB962C8B-B14F-4D97-AF65-F5344CB8AC3E}">
        <p14:creationId xmlns:p14="http://schemas.microsoft.com/office/powerpoint/2010/main" val="292744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16</a:t>
            </a:fld>
            <a:endParaRPr lang="en-GB"/>
          </a:p>
        </p:txBody>
      </p:sp>
    </p:spTree>
    <p:extLst>
      <p:ext uri="{BB962C8B-B14F-4D97-AF65-F5344CB8AC3E}">
        <p14:creationId xmlns:p14="http://schemas.microsoft.com/office/powerpoint/2010/main" val="412574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17</a:t>
            </a:fld>
            <a:endParaRPr lang="en-GB"/>
          </a:p>
        </p:txBody>
      </p:sp>
    </p:spTree>
    <p:extLst>
      <p:ext uri="{BB962C8B-B14F-4D97-AF65-F5344CB8AC3E}">
        <p14:creationId xmlns:p14="http://schemas.microsoft.com/office/powerpoint/2010/main" val="319716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2</a:t>
            </a:fld>
            <a:endParaRPr lang="en-GB"/>
          </a:p>
        </p:txBody>
      </p:sp>
    </p:spTree>
    <p:extLst>
      <p:ext uri="{BB962C8B-B14F-4D97-AF65-F5344CB8AC3E}">
        <p14:creationId xmlns:p14="http://schemas.microsoft.com/office/powerpoint/2010/main" val="270526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3</a:t>
            </a:fld>
            <a:endParaRPr lang="en-GB"/>
          </a:p>
        </p:txBody>
      </p:sp>
    </p:spTree>
    <p:extLst>
      <p:ext uri="{BB962C8B-B14F-4D97-AF65-F5344CB8AC3E}">
        <p14:creationId xmlns:p14="http://schemas.microsoft.com/office/powerpoint/2010/main" val="357530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4</a:t>
            </a:fld>
            <a:endParaRPr lang="en-GB"/>
          </a:p>
        </p:txBody>
      </p:sp>
    </p:spTree>
    <p:extLst>
      <p:ext uri="{BB962C8B-B14F-4D97-AF65-F5344CB8AC3E}">
        <p14:creationId xmlns:p14="http://schemas.microsoft.com/office/powerpoint/2010/main" val="263703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5</a:t>
            </a:fld>
            <a:endParaRPr lang="en-GB"/>
          </a:p>
        </p:txBody>
      </p:sp>
    </p:spTree>
    <p:extLst>
      <p:ext uri="{BB962C8B-B14F-4D97-AF65-F5344CB8AC3E}">
        <p14:creationId xmlns:p14="http://schemas.microsoft.com/office/powerpoint/2010/main" val="182005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50F3ED60-C2D8-4F49-AF22-36C3F0100327}" type="slidenum">
              <a:rPr lang="en-GB" smtClean="0"/>
              <a:t>6</a:t>
            </a:fld>
            <a:endParaRPr lang="en-GB"/>
          </a:p>
        </p:txBody>
      </p:sp>
    </p:spTree>
    <p:extLst>
      <p:ext uri="{BB962C8B-B14F-4D97-AF65-F5344CB8AC3E}">
        <p14:creationId xmlns:p14="http://schemas.microsoft.com/office/powerpoint/2010/main" val="78898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7</a:t>
            </a:fld>
            <a:endParaRPr lang="en-GB"/>
          </a:p>
        </p:txBody>
      </p:sp>
    </p:spTree>
    <p:extLst>
      <p:ext uri="{BB962C8B-B14F-4D97-AF65-F5344CB8AC3E}">
        <p14:creationId xmlns:p14="http://schemas.microsoft.com/office/powerpoint/2010/main" val="15700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8</a:t>
            </a:fld>
            <a:endParaRPr lang="en-GB"/>
          </a:p>
        </p:txBody>
      </p:sp>
    </p:spTree>
    <p:extLst>
      <p:ext uri="{BB962C8B-B14F-4D97-AF65-F5344CB8AC3E}">
        <p14:creationId xmlns:p14="http://schemas.microsoft.com/office/powerpoint/2010/main" val="73961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F3ED60-C2D8-4F49-AF22-36C3F0100327}" type="slidenum">
              <a:rPr lang="en-GB" smtClean="0"/>
              <a:t>10</a:t>
            </a:fld>
            <a:endParaRPr lang="en-GB"/>
          </a:p>
        </p:txBody>
      </p:sp>
    </p:spTree>
    <p:extLst>
      <p:ext uri="{BB962C8B-B14F-4D97-AF65-F5344CB8AC3E}">
        <p14:creationId xmlns:p14="http://schemas.microsoft.com/office/powerpoint/2010/main" val="56487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a:t>Presentation </a:t>
            </a:r>
            <a:br>
              <a:rPr lang="en-US"/>
            </a:br>
            <a:r>
              <a:rPr lang="en-US"/>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a:p>
            <a:r>
              <a:rPr lang="en-US" sz="1600" b="0">
                <a:solidFill>
                  <a:srgbClr val="767777"/>
                </a:solidFill>
              </a:rPr>
              <a:t>00/00/00</a:t>
            </a:r>
          </a:p>
          <a:p>
            <a:endParaRPr lang="en-US"/>
          </a:p>
        </p:txBody>
      </p:sp>
    </p:spTree>
    <p:extLst>
      <p:ext uri="{BB962C8B-B14F-4D97-AF65-F5344CB8AC3E}">
        <p14:creationId xmlns:p14="http://schemas.microsoft.com/office/powerpoint/2010/main" val="32454949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10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208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652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5841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3"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4" y="1779028"/>
            <a:ext cx="5647079" cy="372502"/>
          </a:xfrm>
          <a:prstGeom prst="rect">
            <a:avLst/>
          </a:prstGeom>
        </p:spPr>
        <p:txBody>
          <a:bodyPr/>
          <a:lstStyle>
            <a:lvl1pPr marL="0" indent="0">
              <a:buNone/>
              <a:defRPr sz="2000" b="1">
                <a:solidFill>
                  <a:srgbClr val="2CAB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3" y="2292350"/>
            <a:ext cx="5646615" cy="3759200"/>
          </a:xfrm>
          <a:prstGeom prst="rect">
            <a:avLst/>
          </a:prstGeom>
        </p:spPr>
        <p:txBody>
          <a:bodyPr/>
          <a:lstStyle>
            <a:lvl1pPr marL="0" indent="0">
              <a:buNone/>
              <a:defRPr sz="1600">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2" y="6286501"/>
            <a:ext cx="7524261" cy="29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28971327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a:t>Presentation </a:t>
            </a:r>
            <a:br>
              <a:rPr lang="en-US"/>
            </a:br>
            <a:r>
              <a:rPr lang="en-US"/>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a:p>
            <a:r>
              <a:rPr lang="en-US" sz="1600" b="0">
                <a:solidFill>
                  <a:srgbClr val="767777"/>
                </a:solidFill>
              </a:rPr>
              <a:t>00/00/00</a:t>
            </a:r>
          </a:p>
          <a:p>
            <a:endParaRPr lang="en-US"/>
          </a:p>
        </p:txBody>
      </p:sp>
    </p:spTree>
    <p:extLst>
      <p:ext uri="{BB962C8B-B14F-4D97-AF65-F5344CB8AC3E}">
        <p14:creationId xmlns:p14="http://schemas.microsoft.com/office/powerpoint/2010/main" val="39310706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551047C9-9743-A842-8353-8C0BC23D7DF9}" type="datetime1">
              <a:rPr lang="en-GB" smtClean="0"/>
              <a:t>09/04/2024</a:t>
            </a:fld>
            <a:endParaRPr lang="en-GB"/>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719CAD57-8C9E-4053-888C-DFB8C558BE96}" type="slidenum">
              <a:rPr lang="en-GB" smtClean="0"/>
              <a:t>‹#›</a:t>
            </a:fld>
            <a:endParaRPr lang="en-GB"/>
          </a:p>
        </p:txBody>
      </p:sp>
    </p:spTree>
    <p:extLst>
      <p:ext uri="{BB962C8B-B14F-4D97-AF65-F5344CB8AC3E}">
        <p14:creationId xmlns:p14="http://schemas.microsoft.com/office/powerpoint/2010/main" val="39276426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835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8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859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516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7471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409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0502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791343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83482914-A88F-4642-9C30-85087FCE9AD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11907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2685093"/>
      </p:ext>
    </p:extLst>
  </p:cSld>
  <p:clrMap bg1="lt1" tx1="dk1" bg2="lt2" tx2="dk2" accent1="accent1" accent2="accent2" accent3="accent3" accent4="accent4" accent5="accent5" accent6="accent6" hlink="hlink" folHlink="folHlink"/>
  <p:sldLayoutIdLst>
    <p:sldLayoutId id="2147483677" r:id="rId1"/>
    <p:sldLayoutId id="2147483678"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2" Type="http://schemas.openxmlformats.org/officeDocument/2006/relationships/hyperlink" Target="https://www.rcseng.ac.uk/careers-in-surgery/careers-support/applying-to-medical-school/interview-question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rcseng.ac.uk/careers-in-surgery/careers-support/applying-to-medical-school/interview-question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edia1.compressed">
            <a:hlinkClick r:id="" action="ppaction://media"/>
            <a:extLst>
              <a:ext uri="{FF2B5EF4-FFF2-40B4-BE49-F238E27FC236}">
                <a16:creationId xmlns:a16="http://schemas.microsoft.com/office/drawing/2014/main" id="{05C036E3-54E9-7B94-51D2-4F2DAA8D0C9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7638" y="0"/>
            <a:ext cx="12269638" cy="6858000"/>
          </a:xfrm>
          <a:prstGeom prst="rect">
            <a:avLst/>
          </a:prstGeom>
        </p:spPr>
      </p:pic>
      <p:sp>
        <p:nvSpPr>
          <p:cNvPr id="3" name="Title 2"/>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latin typeface="+mj-lt"/>
                <a:ea typeface="+mj-ea"/>
                <a:cs typeface="+mj-cs"/>
              </a:rPr>
              <a:t>So, you want to be a doctor, vet, dentist, researcher?</a:t>
            </a:r>
          </a:p>
        </p:txBody>
      </p:sp>
      <p:sp>
        <p:nvSpPr>
          <p:cNvPr id="4" name="Subtitle 3"/>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pPr algn="ctr"/>
            <a:r>
              <a:rPr lang="en-US" sz="2400">
                <a:solidFill>
                  <a:srgbClr val="FFFFFF"/>
                </a:solidFill>
              </a:rPr>
              <a:t>You have to get into a university first</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2762082" y="3311150"/>
            <a:ext cx="6512561" cy="1357402"/>
          </a:xfrm>
          <a:prstGeom prst="rect">
            <a:avLst/>
          </a:prstGeom>
        </p:spPr>
        <p:txBody>
          <a:bodyPr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spcAft>
                <a:spcPts val="600"/>
              </a:spcAft>
            </a:pPr>
            <a:endParaRPr lang="en-US" sz="2800">
              <a:solidFill>
                <a:srgbClr val="000000">
                  <a:lumMod val="50000"/>
                  <a:lumOff val="50000"/>
                </a:srgbClr>
              </a:solidFill>
              <a:latin typeface="VAGRundschriftD" panose="00000500000000000000" pitchFamily="50" charset="0"/>
            </a:endParaRPr>
          </a:p>
          <a:p>
            <a:pPr algn="ctr">
              <a:spcAft>
                <a:spcPts val="600"/>
              </a:spcAft>
            </a:pPr>
            <a:endParaRPr lang="en-US" sz="2800">
              <a:solidFill>
                <a:srgbClr val="000000">
                  <a:lumMod val="50000"/>
                  <a:lumOff val="50000"/>
                </a:srgbClr>
              </a:solidFill>
              <a:latin typeface="VAGRundschriftD" panose="00000500000000000000" pitchFamily="50" charset="0"/>
            </a:endParaRPr>
          </a:p>
        </p:txBody>
      </p:sp>
    </p:spTree>
    <p:extLst>
      <p:ext uri="{BB962C8B-B14F-4D97-AF65-F5344CB8AC3E}">
        <p14:creationId xmlns:p14="http://schemas.microsoft.com/office/powerpoint/2010/main" val="27133104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a:extLst>
              <a:ext uri="{FF2B5EF4-FFF2-40B4-BE49-F238E27FC236}">
                <a16:creationId xmlns:a16="http://schemas.microsoft.com/office/drawing/2014/main" id="{BAE40003-6A7C-447F-D304-A65E8CB0F807}"/>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133A2A0-4D16-FEF1-518E-0EB1F5BE8D64}"/>
              </a:ext>
            </a:extLst>
          </p:cNvPr>
          <p:cNvSpPr>
            <a:spLocks noGrp="1"/>
          </p:cNvSpPr>
          <p:nvPr>
            <p:ph type="ctrTitle"/>
          </p:nvPr>
        </p:nvSpPr>
        <p:spPr>
          <a:xfrm>
            <a:off x="1524000" y="1122362"/>
            <a:ext cx="9144000" cy="1576234"/>
          </a:xfrm>
        </p:spPr>
        <p:txBody>
          <a:bodyPr vert="horz" lIns="91440" tIns="45720" rIns="91440" bIns="45720" rtlCol="0">
            <a:normAutofit/>
          </a:bodyPr>
          <a:lstStyle/>
          <a:p>
            <a:r>
              <a:rPr lang="en-US" sz="7200" b="1">
                <a:solidFill>
                  <a:srgbClr val="FFFFFF"/>
                </a:solidFill>
                <a:latin typeface="VAGRundschriftD"/>
              </a:rPr>
              <a:t>Part 2</a:t>
            </a:r>
          </a:p>
        </p:txBody>
      </p:sp>
      <p:sp>
        <p:nvSpPr>
          <p:cNvPr id="6" name="Subtitle 5">
            <a:extLst>
              <a:ext uri="{FF2B5EF4-FFF2-40B4-BE49-F238E27FC236}">
                <a16:creationId xmlns:a16="http://schemas.microsoft.com/office/drawing/2014/main" id="{1E490040-77FD-33B6-7793-AD6E7B745347}"/>
              </a:ext>
            </a:extLst>
          </p:cNvPr>
          <p:cNvSpPr>
            <a:spLocks noGrp="1"/>
          </p:cNvSpPr>
          <p:nvPr>
            <p:ph type="subTitle" idx="1"/>
          </p:nvPr>
        </p:nvSpPr>
        <p:spPr>
          <a:xfrm>
            <a:off x="1524000" y="4159404"/>
            <a:ext cx="9144000" cy="1098395"/>
          </a:xfrm>
        </p:spPr>
        <p:txBody>
          <a:bodyPr>
            <a:normAutofit/>
          </a:bodyPr>
          <a:lstStyle/>
          <a:p>
            <a:r>
              <a:rPr lang="en-GB" sz="3600">
                <a:solidFill>
                  <a:srgbClr val="FFFFFF"/>
                </a:solidFill>
                <a:latin typeface="VAGRundschriftDLig"/>
              </a:rPr>
              <a:t>Group Activity</a:t>
            </a:r>
          </a:p>
        </p:txBody>
      </p:sp>
    </p:spTree>
    <p:extLst>
      <p:ext uri="{BB962C8B-B14F-4D97-AF65-F5344CB8AC3E}">
        <p14:creationId xmlns:p14="http://schemas.microsoft.com/office/powerpoint/2010/main" val="3978649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7AE5C-F22D-D795-88DB-13001DE1A326}"/>
              </a:ext>
            </a:extLst>
          </p:cNvPr>
          <p:cNvSpPr>
            <a:spLocks noGrp="1"/>
          </p:cNvSpPr>
          <p:nvPr>
            <p:ph type="title"/>
          </p:nvPr>
        </p:nvSpPr>
        <p:spPr>
          <a:xfrm>
            <a:off x="4698436" y="201707"/>
            <a:ext cx="7134976" cy="813547"/>
          </a:xfrm>
        </p:spPr>
        <p:txBody>
          <a:bodyPr>
            <a:normAutofit fontScale="90000"/>
          </a:bodyPr>
          <a:lstStyle/>
          <a:p>
            <a:pPr algn="ctr"/>
            <a:r>
              <a:rPr lang="en-GB">
                <a:solidFill>
                  <a:srgbClr val="007FA3"/>
                </a:solidFill>
                <a:latin typeface="VAGRundschriftD"/>
              </a:rPr>
              <a:t>How to act in the group interview</a:t>
            </a:r>
          </a:p>
        </p:txBody>
      </p:sp>
      <p:pic>
        <p:nvPicPr>
          <p:cNvPr id="5" name="Picture 4" descr="Hands-on top of each other">
            <a:extLst>
              <a:ext uri="{FF2B5EF4-FFF2-40B4-BE49-F238E27FC236}">
                <a16:creationId xmlns:a16="http://schemas.microsoft.com/office/drawing/2014/main" id="{904D8620-7555-5F77-AB79-3E76535098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 y="10"/>
            <a:ext cx="51367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50B5070-4B26-EF60-8DE8-28CC9AE43CF0}"/>
              </a:ext>
            </a:extLst>
          </p:cNvPr>
          <p:cNvSpPr>
            <a:spLocks noGrp="1"/>
          </p:cNvSpPr>
          <p:nvPr>
            <p:ph idx="1"/>
          </p:nvPr>
        </p:nvSpPr>
        <p:spPr>
          <a:xfrm>
            <a:off x="4941795" y="1143000"/>
            <a:ext cx="7106769" cy="5715000"/>
          </a:xfrm>
        </p:spPr>
        <p:txBody>
          <a:bodyPr vert="horz" lIns="91440" tIns="45720" rIns="91440" bIns="45720" rtlCol="0" anchor="t">
            <a:noAutofit/>
          </a:bodyPr>
          <a:lstStyle/>
          <a:p>
            <a:r>
              <a:rPr lang="en-GB" sz="2000" b="0" i="0">
                <a:effectLst/>
                <a:latin typeface="VAGRundschriftDLig"/>
              </a:rPr>
              <a:t>Your goal in the group interview is to stand out (in a good way) so remember your body language from the previous lesson as well.</a:t>
            </a:r>
            <a:endParaRPr lang="en-US"/>
          </a:p>
          <a:p>
            <a:r>
              <a:rPr lang="en-GB" sz="2000" b="0" i="0">
                <a:effectLst/>
                <a:latin typeface="VAGRundschriftDLig"/>
              </a:rPr>
              <a:t>Make friends with the rest of the group. Not only is this a good opportunity to meet new people, </a:t>
            </a:r>
            <a:r>
              <a:rPr lang="en-GB" sz="2000">
                <a:latin typeface="VAGRundschriftDLig"/>
              </a:rPr>
              <a:t>you will</a:t>
            </a:r>
            <a:r>
              <a:rPr lang="en-GB" sz="2000" b="0" i="0">
                <a:effectLst/>
                <a:latin typeface="VAGRundschriftDLig"/>
              </a:rPr>
              <a:t> come across as confident and relaxed.</a:t>
            </a:r>
            <a:endParaRPr lang="en-GB" sz="2000">
              <a:effectLst/>
              <a:latin typeface="VAGRundschriftDLig"/>
            </a:endParaRPr>
          </a:p>
          <a:p>
            <a:r>
              <a:rPr lang="en-GB" sz="2000" b="0" i="0">
                <a:effectLst/>
                <a:latin typeface="VAGRundschriftDLig"/>
              </a:rPr>
              <a:t>Involve everyone in the group. If you can address them by name and reference an earlier discussion that helps you stand out as a leader.</a:t>
            </a:r>
            <a:endParaRPr lang="en-GB" sz="2000">
              <a:effectLst/>
              <a:latin typeface="VAGRundschriftDLig"/>
            </a:endParaRPr>
          </a:p>
          <a:p>
            <a:r>
              <a:rPr lang="en-GB" sz="2000" b="0" i="0">
                <a:effectLst/>
                <a:latin typeface="VAGRundschriftDLig"/>
              </a:rPr>
              <a:t>Build on previous answers given by other members of the group. This avoids repetition of someone else's answers.</a:t>
            </a:r>
            <a:r>
              <a:rPr lang="en-GB" sz="2000">
                <a:latin typeface="VAGRundschriftDLig"/>
              </a:rPr>
              <a:t> </a:t>
            </a:r>
          </a:p>
          <a:p>
            <a:r>
              <a:rPr lang="en-GB" sz="2000" b="0" i="0">
                <a:effectLst/>
                <a:latin typeface="VAGRundschriftDLig"/>
              </a:rPr>
              <a:t>Be yourself, be willing to speak up within the group but not take over Speak with purpose, you don't have to be speaking all the time, but when you do make sure it is with purpose. Make sure what you are saying is unique</a:t>
            </a:r>
            <a:r>
              <a:rPr lang="en-GB" sz="2000">
                <a:latin typeface="VAGRundschriftDLig"/>
              </a:rPr>
              <a:t>.</a:t>
            </a:r>
            <a:endParaRPr lang="en-GB" sz="2000">
              <a:effectLst/>
              <a:latin typeface="VAGRundschriftDLig"/>
            </a:endParaRPr>
          </a:p>
          <a:p>
            <a:r>
              <a:rPr lang="en-GB" sz="2000" b="0" i="0">
                <a:effectLst/>
                <a:latin typeface="VAGRundschriftDLig"/>
              </a:rPr>
              <a:t>Don't forget to listen! To speak purposefully you have to be able to follow the flow of the conversation and make your point at the correct point in the discussion.</a:t>
            </a:r>
            <a:r>
              <a:rPr lang="en-GB" sz="2000">
                <a:latin typeface="VAGRundschriftDLig"/>
              </a:rPr>
              <a:t> </a:t>
            </a:r>
            <a:endParaRPr lang="en-GB" sz="2000">
              <a:effectLst/>
              <a:latin typeface="VAGRundschriftDLig"/>
            </a:endParaRPr>
          </a:p>
          <a:p>
            <a:endParaRPr lang="en-GB" sz="1100"/>
          </a:p>
        </p:txBody>
      </p:sp>
    </p:spTree>
    <p:extLst>
      <p:ext uri="{BB962C8B-B14F-4D97-AF65-F5344CB8AC3E}">
        <p14:creationId xmlns:p14="http://schemas.microsoft.com/office/powerpoint/2010/main" val="207640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1137037" y="147484"/>
            <a:ext cx="9274512" cy="953729"/>
          </a:xfrm>
        </p:spPr>
        <p:txBody>
          <a:bodyPr>
            <a:normAutofit/>
          </a:bodyPr>
          <a:lstStyle/>
          <a:p>
            <a:pPr algn="ctr"/>
            <a:r>
              <a:rPr kumimoji="0" lang="en-GB" i="0" u="none" strike="noStrike" kern="1200" cap="none" spc="0" normalizeH="0" baseline="0" noProof="0">
                <a:ln>
                  <a:noFill/>
                </a:ln>
                <a:solidFill>
                  <a:srgbClr val="007FA3"/>
                </a:solidFill>
                <a:effectLst/>
                <a:uLnTx/>
                <a:uFillTx/>
                <a:latin typeface="VAGRundschriftD"/>
                <a:cs typeface="Calibri"/>
              </a:rPr>
              <a:t>Group activity</a:t>
            </a:r>
            <a:endParaRPr lang="en-GB">
              <a:solidFill>
                <a:srgbClr val="007FA3"/>
              </a:solidFill>
              <a:latin typeface="VAGRundschriftD"/>
              <a:cs typeface="Calibri"/>
            </a:endParaRPr>
          </a:p>
        </p:txBody>
      </p:sp>
      <p:sp>
        <p:nvSpPr>
          <p:cNvPr id="16" name="Freeform: Shape 15">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1879721" y="2007704"/>
            <a:ext cx="8153158" cy="3824867"/>
          </a:xfrm>
        </p:spPr>
        <p:txBody>
          <a:bodyPr>
            <a:normAutofit/>
          </a:bodyPr>
          <a:lstStyle/>
          <a:p>
            <a:pPr marL="0" indent="0" defTabSz="704088">
              <a:spcBef>
                <a:spcPts val="770"/>
              </a:spcBef>
              <a:buNone/>
            </a:pPr>
            <a:endParaRPr lang="en-GB" sz="2156" kern="1200">
              <a:solidFill>
                <a:schemeClr val="tx1"/>
              </a:solidFill>
              <a:latin typeface="VAGRundschriftDLig" panose="00000400000000000000" pitchFamily="50" charset="0"/>
              <a:ea typeface="+mn-ea"/>
              <a:cs typeface="+mn-cs"/>
            </a:endParaRPr>
          </a:p>
          <a:p>
            <a:pPr marL="0" lvl="0" indent="0">
              <a:buNone/>
            </a:pPr>
            <a:endParaRPr lang="en-GB">
              <a:latin typeface="VAGRundschriftDLig" panose="00000400000000000000" pitchFamily="50" charset="0"/>
            </a:endParaRPr>
          </a:p>
        </p:txBody>
      </p:sp>
      <p:sp>
        <p:nvSpPr>
          <p:cNvPr id="4" name="TextBox 3">
            <a:extLst>
              <a:ext uri="{FF2B5EF4-FFF2-40B4-BE49-F238E27FC236}">
                <a16:creationId xmlns:a16="http://schemas.microsoft.com/office/drawing/2014/main" id="{0E19872D-A44A-A03B-DA48-5C73C40725EB}"/>
              </a:ext>
            </a:extLst>
          </p:cNvPr>
          <p:cNvSpPr txBox="1"/>
          <p:nvPr/>
        </p:nvSpPr>
        <p:spPr>
          <a:xfrm>
            <a:off x="629265" y="1248697"/>
            <a:ext cx="10638503" cy="1729704"/>
          </a:xfrm>
          <a:prstGeom prst="rect">
            <a:avLst/>
          </a:prstGeom>
          <a:noFill/>
        </p:spPr>
        <p:txBody>
          <a:bodyPr wrap="square">
            <a:spAutoFit/>
          </a:bodyPr>
          <a:lstStyle/>
          <a:p>
            <a:pPr algn="ctr" defTabSz="704088">
              <a:lnSpc>
                <a:spcPct val="90000"/>
              </a:lnSpc>
              <a:spcBef>
                <a:spcPts val="770"/>
              </a:spcBef>
              <a:defRPr/>
            </a:pPr>
            <a:r>
              <a:rPr lang="en-US" sz="2400" kern="1200">
                <a:solidFill>
                  <a:prstClr val="black"/>
                </a:solidFill>
                <a:latin typeface="VAGRundschriftDLig" panose="00000400000000000000" pitchFamily="50" charset="0"/>
              </a:rPr>
              <a:t>Some universities use an observed group task as part of the interview process. </a:t>
            </a:r>
          </a:p>
          <a:p>
            <a:pPr algn="ctr" defTabSz="704088">
              <a:lnSpc>
                <a:spcPct val="90000"/>
              </a:lnSpc>
              <a:spcBef>
                <a:spcPts val="770"/>
              </a:spcBef>
              <a:defRPr/>
            </a:pPr>
            <a:endParaRPr lang="en-US" sz="2400" kern="1200">
              <a:solidFill>
                <a:prstClr val="black"/>
              </a:solidFill>
              <a:latin typeface="VAGRundschriftDLig" panose="00000400000000000000" pitchFamily="50" charset="0"/>
            </a:endParaRPr>
          </a:p>
          <a:p>
            <a:pPr algn="ctr" defTabSz="704088">
              <a:lnSpc>
                <a:spcPct val="90000"/>
              </a:lnSpc>
              <a:spcBef>
                <a:spcPts val="770"/>
              </a:spcBef>
              <a:defRPr/>
            </a:pPr>
            <a:r>
              <a:rPr lang="en-US" sz="2400" kern="1200">
                <a:solidFill>
                  <a:prstClr val="black"/>
                </a:solidFill>
                <a:latin typeface="VAGRundschriftDLig" panose="00000400000000000000" pitchFamily="50" charset="0"/>
              </a:rPr>
              <a:t>I would like you, in small groups, to explore and discuss the concept of the 3Rs – </a:t>
            </a:r>
          </a:p>
          <a:p>
            <a:pPr algn="ctr" defTabSz="704088">
              <a:lnSpc>
                <a:spcPct val="90000"/>
              </a:lnSpc>
              <a:spcBef>
                <a:spcPts val="770"/>
              </a:spcBef>
              <a:defRPr/>
            </a:pPr>
            <a:r>
              <a:rPr lang="en-US" sz="2400" kern="1200">
                <a:solidFill>
                  <a:prstClr val="black"/>
                </a:solidFill>
                <a:latin typeface="VAGRundschriftDLig" panose="00000400000000000000" pitchFamily="50" charset="0"/>
              </a:rPr>
              <a:t> and come up with a 4</a:t>
            </a:r>
            <a:r>
              <a:rPr lang="en-US" sz="2400" kern="1200" baseline="30000">
                <a:solidFill>
                  <a:prstClr val="black"/>
                </a:solidFill>
                <a:latin typeface="VAGRundschriftDLig" panose="00000400000000000000" pitchFamily="50" charset="0"/>
              </a:rPr>
              <a:t>th</a:t>
            </a:r>
            <a:r>
              <a:rPr lang="en-US" sz="2400" kern="1200">
                <a:solidFill>
                  <a:prstClr val="black"/>
                </a:solidFill>
                <a:latin typeface="VAGRundschriftDLig" panose="00000400000000000000" pitchFamily="50" charset="0"/>
              </a:rPr>
              <a:t> R as a group, that would be a One Medicine    </a:t>
            </a:r>
            <a:endParaRPr kumimoji="0" lang="en-US" sz="2400" b="0" i="0" u="none" strike="noStrike" kern="1200" cap="none" spc="0" normalizeH="0" baseline="0" noProof="0">
              <a:ln>
                <a:noFill/>
              </a:ln>
              <a:solidFill>
                <a:prstClr val="black"/>
              </a:solidFill>
              <a:effectLst/>
              <a:uLnTx/>
              <a:uFillTx/>
              <a:latin typeface="VAGRundschriftDLig" panose="00000400000000000000" pitchFamily="50" charset="0"/>
            </a:endParaRPr>
          </a:p>
        </p:txBody>
      </p:sp>
      <p:pic>
        <p:nvPicPr>
          <p:cNvPr id="7" name="Picture 6" descr="Study group at table in cafeteria">
            <a:extLst>
              <a:ext uri="{FF2B5EF4-FFF2-40B4-BE49-F238E27FC236}">
                <a16:creationId xmlns:a16="http://schemas.microsoft.com/office/drawing/2014/main" id="{A3569475-630D-B015-C508-A8F050C80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1384" y="3608196"/>
            <a:ext cx="3969831" cy="2646554"/>
          </a:xfrm>
          <a:prstGeom prst="rect">
            <a:avLst/>
          </a:prstGeom>
        </p:spPr>
      </p:pic>
    </p:spTree>
    <p:extLst>
      <p:ext uri="{BB962C8B-B14F-4D97-AF65-F5344CB8AC3E}">
        <p14:creationId xmlns:p14="http://schemas.microsoft.com/office/powerpoint/2010/main" val="31679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2" name="Picture 7" descr="A race between four rabbits and one tortoise and the tortoise is on the lead">
            <a:extLst>
              <a:ext uri="{FF2B5EF4-FFF2-40B4-BE49-F238E27FC236}">
                <a16:creationId xmlns:a16="http://schemas.microsoft.com/office/drawing/2014/main" id="{89E5105C-379B-6794-0B01-05879B2D2576}"/>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838199" y="557189"/>
            <a:ext cx="5155263" cy="5571899"/>
          </a:xfrm>
        </p:spPr>
        <p:txBody>
          <a:bodyPr>
            <a:normAutofit/>
          </a:bodyPr>
          <a:lstStyle/>
          <a:p>
            <a:r>
              <a:rPr kumimoji="0" lang="en-GB" b="1" i="0" u="none" strike="noStrike" kern="1200" cap="none" spc="0" normalizeH="0" baseline="0" noProof="0">
                <a:ln>
                  <a:noFill/>
                </a:ln>
                <a:solidFill>
                  <a:srgbClr val="FFFFFF"/>
                </a:solidFill>
                <a:effectLst/>
                <a:uLnTx/>
                <a:uFillTx/>
                <a:latin typeface="VAGRundschriftD" panose="00000500000000000000" pitchFamily="50" charset="0"/>
                <a:ea typeface="+mj-ea"/>
                <a:cs typeface="Calibri" charset="0"/>
              </a:rPr>
              <a:t>The 3 Rs</a:t>
            </a:r>
            <a:endParaRPr lang="en-GB">
              <a:solidFill>
                <a:srgbClr val="FFFFFF"/>
              </a:solidFill>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195375" y="557189"/>
            <a:ext cx="5771338" cy="6082150"/>
          </a:xfrm>
        </p:spPr>
        <p:txBody>
          <a:bodyPr anchor="ctr">
            <a:normAutofit/>
          </a:bodyPr>
          <a:lstStyle/>
          <a:p>
            <a:pPr lvl="0"/>
            <a:endParaRPr lang="en-US" sz="2000">
              <a:solidFill>
                <a:srgbClr val="FFFFFF"/>
              </a:solidFill>
            </a:endParaRPr>
          </a:p>
          <a:p>
            <a:pPr lvl="0"/>
            <a:r>
              <a:rPr lang="en-GB" sz="2400">
                <a:solidFill>
                  <a:srgbClr val="FFFFFF"/>
                </a:solidFill>
                <a:latin typeface="VAGRundschriftDLig" panose="00000400000000000000" pitchFamily="50" charset="0"/>
              </a:rPr>
              <a:t>The principles of the 3 Rs were developed over 60 years ago by </a:t>
            </a:r>
            <a:r>
              <a:rPr lang="en-GB" sz="2400" b="0" i="0">
                <a:solidFill>
                  <a:srgbClr val="FFFFFF"/>
                </a:solidFill>
                <a:effectLst/>
                <a:latin typeface="VAGRundschriftDLig" panose="00000400000000000000" pitchFamily="50" charset="0"/>
              </a:rPr>
              <a:t> William Russell and Rex Burch in 1959.</a:t>
            </a:r>
            <a:r>
              <a:rPr lang="en-GB" sz="2400">
                <a:solidFill>
                  <a:srgbClr val="FFFFFF"/>
                </a:solidFill>
                <a:latin typeface="VAGRundschriftDLig" panose="00000400000000000000" pitchFamily="50" charset="0"/>
              </a:rPr>
              <a:t> They were to provide a framework for performing more humane animal research.  </a:t>
            </a:r>
          </a:p>
          <a:p>
            <a:pPr marL="0" lvl="0" indent="0">
              <a:buNone/>
            </a:pPr>
            <a:endParaRPr lang="en-GB" sz="2400">
              <a:solidFill>
                <a:srgbClr val="FFFFFF"/>
              </a:solidFill>
              <a:latin typeface="VAGRundschriftDLig" panose="00000400000000000000" pitchFamily="50" charset="0"/>
            </a:endParaRPr>
          </a:p>
          <a:p>
            <a:pPr lvl="0"/>
            <a:r>
              <a:rPr lang="en-GB" sz="2400">
                <a:solidFill>
                  <a:srgbClr val="FFFFFF"/>
                </a:solidFill>
                <a:latin typeface="VAGRundschriftDLig" panose="00000400000000000000" pitchFamily="50" charset="0"/>
              </a:rPr>
              <a:t>Replacement</a:t>
            </a:r>
          </a:p>
          <a:p>
            <a:pPr lvl="0"/>
            <a:r>
              <a:rPr kumimoji="0" lang="en-GB" sz="2400" b="0" i="0" u="none" strike="noStrike" kern="1200" cap="none" spc="0" normalizeH="0" baseline="0" noProof="0">
                <a:ln>
                  <a:noFill/>
                </a:ln>
                <a:solidFill>
                  <a:srgbClr val="FFFFFF"/>
                </a:solidFill>
                <a:effectLst/>
                <a:uLnTx/>
                <a:uFillTx/>
                <a:latin typeface="VAGRundschriftDLig" panose="00000400000000000000" pitchFamily="50" charset="0"/>
              </a:rPr>
              <a:t>Reduction </a:t>
            </a:r>
          </a:p>
          <a:p>
            <a:pPr lvl="0"/>
            <a:r>
              <a:rPr kumimoji="0" lang="en-GB" sz="2400" b="0" i="0" u="none" strike="noStrike" kern="1200" cap="none" spc="0" normalizeH="0" baseline="0" noProof="0">
                <a:ln>
                  <a:noFill/>
                </a:ln>
                <a:solidFill>
                  <a:srgbClr val="FFFFFF"/>
                </a:solidFill>
                <a:effectLst/>
                <a:uLnTx/>
                <a:uFillTx/>
                <a:latin typeface="VAGRundschriftDLig" panose="00000400000000000000" pitchFamily="50" charset="0"/>
              </a:rPr>
              <a:t>Refinement</a:t>
            </a:r>
          </a:p>
          <a:p>
            <a:pPr lvl="0"/>
            <a:endParaRPr lang="en-GB" sz="2400">
              <a:solidFill>
                <a:srgbClr val="FFFFFF"/>
              </a:solidFill>
              <a:latin typeface="VAGRundschriftDLig" panose="00000400000000000000" pitchFamily="50" charset="0"/>
            </a:endParaRPr>
          </a:p>
          <a:p>
            <a:pPr marL="0" lvl="0" indent="0">
              <a:spcBef>
                <a:spcPts val="0"/>
              </a:spcBef>
              <a:buNone/>
            </a:pPr>
            <a:endParaRPr lang="en-US" sz="2400">
              <a:solidFill>
                <a:srgbClr val="FFFFFF"/>
              </a:solidFill>
              <a:latin typeface="VAGRundschriftD" panose="00000500000000000000" pitchFamily="50" charset="0"/>
            </a:endParaRPr>
          </a:p>
          <a:p>
            <a:pPr marL="0" lvl="0" indent="0">
              <a:spcBef>
                <a:spcPts val="0"/>
              </a:spcBef>
              <a:buNone/>
            </a:pPr>
            <a:r>
              <a:rPr lang="en-US" sz="2400" err="1">
                <a:solidFill>
                  <a:srgbClr val="FFFFFF"/>
                </a:solidFill>
                <a:latin typeface="VAGRundschriftDLig" panose="00000400000000000000" pitchFamily="50" charset="0"/>
              </a:rPr>
              <a:t>Humanimal</a:t>
            </a:r>
            <a:r>
              <a:rPr lang="en-US" sz="2400">
                <a:solidFill>
                  <a:srgbClr val="FFFFFF"/>
                </a:solidFill>
                <a:latin typeface="VAGRundschriftDLig" panose="00000400000000000000" pitchFamily="50" charset="0"/>
              </a:rPr>
              <a:t> Trust does NOT fund any research which involves the use of experimental animal models</a:t>
            </a:r>
            <a:endParaRPr lang="en-GB" sz="2400">
              <a:solidFill>
                <a:srgbClr val="FFFFFF"/>
              </a:solidFill>
              <a:latin typeface="VAGRundschriftDLig" panose="00000400000000000000" pitchFamily="50" charset="0"/>
            </a:endParaRPr>
          </a:p>
          <a:p>
            <a:pPr marL="0" lvl="0" indent="0">
              <a:buNone/>
            </a:pPr>
            <a:endParaRPr lang="en-GB" sz="2000">
              <a:solidFill>
                <a:srgbClr val="FFFFFF"/>
              </a:solidFill>
              <a:latin typeface="VAGRundschriftDLig" panose="00000400000000000000" pitchFamily="50" charset="0"/>
            </a:endParaRPr>
          </a:p>
        </p:txBody>
      </p:sp>
    </p:spTree>
    <p:extLst>
      <p:ext uri="{BB962C8B-B14F-4D97-AF65-F5344CB8AC3E}">
        <p14:creationId xmlns:p14="http://schemas.microsoft.com/office/powerpoint/2010/main" val="333084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506186" y="131729"/>
            <a:ext cx="5276462" cy="1080845"/>
          </a:xfrm>
        </p:spPr>
        <p:txBody>
          <a:bodyPr>
            <a:normAutofit/>
          </a:bodyPr>
          <a:lstStyle/>
          <a:p>
            <a:pPr algn="ctr"/>
            <a:r>
              <a:rPr kumimoji="0" lang="en-GB" sz="4800" i="0" u="none" strike="noStrike" kern="1200" cap="none" spc="0" normalizeH="0" baseline="0" noProof="0">
                <a:ln>
                  <a:noFill/>
                </a:ln>
                <a:solidFill>
                  <a:srgbClr val="007FA3"/>
                </a:solidFill>
                <a:effectLst/>
                <a:uLnTx/>
                <a:uFillTx/>
                <a:latin typeface="VAGRundschriftD"/>
                <a:cs typeface="Calibri"/>
              </a:rPr>
              <a:t>The 3Rs</a:t>
            </a:r>
            <a:endParaRPr lang="en-US"/>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326571" y="983226"/>
            <a:ext cx="6280706" cy="5874774"/>
          </a:xfrm>
        </p:spPr>
        <p:txBody>
          <a:bodyPr anchor="ctr">
            <a:normAutofit/>
          </a:bodyPr>
          <a:lstStyle/>
          <a:p>
            <a:pPr marL="0" lvl="0" indent="0">
              <a:buNone/>
            </a:pPr>
            <a:r>
              <a:rPr lang="en-GB" b="1">
                <a:solidFill>
                  <a:schemeClr val="tx2"/>
                </a:solidFill>
                <a:latin typeface="VAGRundschriftDLig" panose="00000400000000000000" pitchFamily="50" charset="0"/>
              </a:rPr>
              <a:t>Replacement</a:t>
            </a:r>
            <a:r>
              <a:rPr lang="en-GB" sz="2200">
                <a:solidFill>
                  <a:schemeClr val="tx2"/>
                </a:solidFill>
                <a:latin typeface="VAGRundschriftDLig" panose="00000400000000000000" pitchFamily="50" charset="0"/>
              </a:rPr>
              <a:t> –  Avoiding or replacing animal use e.g. using cell cultures, computer modelling, or human tissue or volunteers.</a:t>
            </a:r>
          </a:p>
          <a:p>
            <a:pPr lvl="0"/>
            <a:endParaRPr lang="en-GB" sz="2200">
              <a:solidFill>
                <a:schemeClr val="tx2"/>
              </a:solidFill>
              <a:latin typeface="VAGRundschriftDLig" panose="00000400000000000000" pitchFamily="50" charset="0"/>
            </a:endParaRPr>
          </a:p>
          <a:p>
            <a:pPr marL="0" lvl="0" indent="0">
              <a:buNone/>
            </a:pPr>
            <a:r>
              <a:rPr kumimoji="0" lang="en-GB" b="1" i="0" u="none" strike="noStrike" kern="1200" cap="none" spc="0" normalizeH="0" baseline="0" noProof="0">
                <a:ln>
                  <a:noFill/>
                </a:ln>
                <a:solidFill>
                  <a:schemeClr val="tx2"/>
                </a:solidFill>
                <a:effectLst/>
                <a:uLnTx/>
                <a:uFillTx/>
                <a:latin typeface="VAGRundschriftDLig" panose="00000400000000000000" pitchFamily="50" charset="0"/>
              </a:rPr>
              <a:t>Reduction</a:t>
            </a:r>
            <a:r>
              <a:rPr kumimoji="0" lang="en-GB" sz="2200" b="0" i="0" u="none" strike="noStrike" kern="1200" cap="none" spc="0" normalizeH="0" baseline="0" noProof="0">
                <a:ln>
                  <a:noFill/>
                </a:ln>
                <a:solidFill>
                  <a:schemeClr val="tx2"/>
                </a:solidFill>
                <a:effectLst/>
                <a:uLnTx/>
                <a:uFillTx/>
                <a:latin typeface="VAGRundschriftDLig" panose="00000400000000000000" pitchFamily="50" charset="0"/>
              </a:rPr>
              <a:t> - </a:t>
            </a:r>
            <a:r>
              <a:rPr lang="en-GB" sz="2200">
                <a:solidFill>
                  <a:schemeClr val="tx2"/>
                </a:solidFill>
                <a:latin typeface="VAGRundschriftDLig" panose="00000400000000000000" pitchFamily="50" charset="0"/>
              </a:rPr>
              <a:t>Where animal use is necessary, keeping numbers to the minimum e.g. using statistical methods to determine the smallest number of animals that can be used in an experiment.</a:t>
            </a:r>
          </a:p>
          <a:p>
            <a:pPr lvl="0"/>
            <a:endParaRPr kumimoji="0" lang="en-GB" sz="2200" b="0" i="0" u="none" strike="noStrike" kern="1200" cap="none" spc="0" normalizeH="0" baseline="0" noProof="0">
              <a:ln>
                <a:noFill/>
              </a:ln>
              <a:solidFill>
                <a:schemeClr val="tx2"/>
              </a:solidFill>
              <a:effectLst/>
              <a:uLnTx/>
              <a:uFillTx/>
              <a:latin typeface="VAGRundschriftDLig" panose="00000400000000000000" pitchFamily="50" charset="0"/>
            </a:endParaRPr>
          </a:p>
          <a:p>
            <a:pPr marL="0" lvl="0" indent="0">
              <a:buNone/>
            </a:pPr>
            <a:r>
              <a:rPr kumimoji="0" lang="en-GB" b="1" i="0" u="none" strike="noStrike" kern="1200" cap="none" spc="0" normalizeH="0" baseline="0" noProof="0">
                <a:ln>
                  <a:noFill/>
                </a:ln>
                <a:solidFill>
                  <a:schemeClr val="tx2"/>
                </a:solidFill>
                <a:effectLst/>
                <a:uLnTx/>
                <a:uFillTx/>
                <a:latin typeface="VAGRundschriftDLig" panose="00000400000000000000" pitchFamily="50" charset="0"/>
              </a:rPr>
              <a:t>Refinement</a:t>
            </a:r>
            <a:r>
              <a:rPr kumimoji="0" lang="en-GB" sz="2200" b="0" i="0" u="none" strike="noStrike" kern="1200" cap="none" spc="0" normalizeH="0" baseline="0" noProof="0">
                <a:ln>
                  <a:noFill/>
                </a:ln>
                <a:solidFill>
                  <a:schemeClr val="tx2"/>
                </a:solidFill>
                <a:effectLst/>
                <a:uLnTx/>
                <a:uFillTx/>
                <a:latin typeface="VAGRundschriftDLig" panose="00000400000000000000" pitchFamily="50" charset="0"/>
              </a:rPr>
              <a:t> - </a:t>
            </a:r>
            <a:r>
              <a:rPr lang="en-GB" sz="2200">
                <a:solidFill>
                  <a:schemeClr val="tx2"/>
                </a:solidFill>
                <a:latin typeface="VAGRundschriftDLig" panose="00000400000000000000" pitchFamily="50" charset="0"/>
              </a:rPr>
              <a:t>Where animal use is necessary, minimising pain and suffering and improving welfare e.g. using pain relief, provide housing that allows animals to perform their natural behaviours and handle them more sympathetically and appropriately.</a:t>
            </a: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Rat">
            <a:extLst>
              <a:ext uri="{FF2B5EF4-FFF2-40B4-BE49-F238E27FC236}">
                <a16:creationId xmlns:a16="http://schemas.microsoft.com/office/drawing/2014/main" id="{732B1E9B-7B60-104F-286F-797D83EC737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21726" y="1618989"/>
            <a:ext cx="3620021" cy="3620021"/>
          </a:xfrm>
          <a:prstGeom prst="rect">
            <a:avLst/>
          </a:prstGeom>
        </p:spPr>
      </p:pic>
    </p:spTree>
    <p:extLst>
      <p:ext uri="{BB962C8B-B14F-4D97-AF65-F5344CB8AC3E}">
        <p14:creationId xmlns:p14="http://schemas.microsoft.com/office/powerpoint/2010/main" val="212568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ircle, diagram, font&#10;&#10;Description automatically generated">
            <a:extLst>
              <a:ext uri="{FF2B5EF4-FFF2-40B4-BE49-F238E27FC236}">
                <a16:creationId xmlns:a16="http://schemas.microsoft.com/office/drawing/2014/main" id="{9DC1E41D-E173-28F3-C5A9-26C583F872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3181"/>
            <a:ext cx="11183814" cy="7561248"/>
          </a:xfrm>
          <a:prstGeom prst="rect">
            <a:avLst/>
          </a:pr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1008184" y="1459907"/>
            <a:ext cx="10175630" cy="767904"/>
          </a:xfrm>
        </p:spPr>
        <p:txBody>
          <a:bodyPr anchor="ctr">
            <a:normAutofit/>
          </a:bodyPr>
          <a:lstStyle/>
          <a:p>
            <a:pPr marL="0" lvl="0" indent="0" algn="ctr">
              <a:buNone/>
            </a:pPr>
            <a:endParaRPr lang="en-GB" sz="2000">
              <a:latin typeface="VAGRundschriftDLig" panose="00000400000000000000" pitchFamily="50" charset="0"/>
            </a:endParaRPr>
          </a:p>
          <a:p>
            <a:pPr marL="0" lvl="0" indent="0" algn="ctr">
              <a:buNone/>
            </a:pPr>
            <a:endParaRPr lang="en-GB" sz="2000">
              <a:latin typeface="VAGRundschriftDLig" panose="00000400000000000000" pitchFamily="50" charset="0"/>
            </a:endParaRPr>
          </a:p>
        </p:txBody>
      </p:sp>
      <p:sp>
        <p:nvSpPr>
          <p:cNvPr id="7" name="Title 6">
            <a:extLst>
              <a:ext uri="{FF2B5EF4-FFF2-40B4-BE49-F238E27FC236}">
                <a16:creationId xmlns:a16="http://schemas.microsoft.com/office/drawing/2014/main" id="{0EB51DC0-98F5-3B7E-B228-40ABC3E62AED}"/>
              </a:ext>
            </a:extLst>
          </p:cNvPr>
          <p:cNvSpPr txBox="1">
            <a:spLocks noGrp="1"/>
          </p:cNvSpPr>
          <p:nvPr>
            <p:ph type="title"/>
          </p:nvPr>
        </p:nvSpPr>
        <p:spPr>
          <a:xfrm>
            <a:off x="1008063" y="151904"/>
            <a:ext cx="10175875" cy="923330"/>
          </a:xfrm>
          <a:prstGeom prst="rect">
            <a:avLst/>
          </a:prstGeom>
          <a:noFill/>
        </p:spPr>
        <p:txBody>
          <a:bodyPr wrap="square" rtlCol="0">
            <a:spAutoFit/>
          </a:bodyPr>
          <a:lstStyle/>
          <a:p>
            <a:pPr algn="ctr"/>
            <a:r>
              <a:rPr lang="en-GB" sz="6000">
                <a:solidFill>
                  <a:srgbClr val="007FA3"/>
                </a:solidFill>
                <a:latin typeface="VAGRundschriftD"/>
              </a:rPr>
              <a:t>The 4</a:t>
            </a:r>
            <a:r>
              <a:rPr lang="en-GB" sz="6000" baseline="30000">
                <a:solidFill>
                  <a:srgbClr val="007FA3"/>
                </a:solidFill>
                <a:latin typeface="VAGRundschriftD"/>
              </a:rPr>
              <a:t>th</a:t>
            </a:r>
            <a:r>
              <a:rPr lang="en-GB" sz="6000">
                <a:solidFill>
                  <a:srgbClr val="007FA3"/>
                </a:solidFill>
                <a:latin typeface="VAGRundschriftD"/>
              </a:rPr>
              <a:t> R</a:t>
            </a:r>
            <a:endParaRPr lang="en-US"/>
          </a:p>
        </p:txBody>
      </p:sp>
    </p:spTree>
    <p:extLst>
      <p:ext uri="{BB962C8B-B14F-4D97-AF65-F5344CB8AC3E}">
        <p14:creationId xmlns:p14="http://schemas.microsoft.com/office/powerpoint/2010/main" val="209990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838200" y="365127"/>
            <a:ext cx="10515600" cy="1077467"/>
          </a:xfrm>
        </p:spPr>
        <p:txBody>
          <a:bodyPr>
            <a:normAutofit/>
          </a:bodyPr>
          <a:lstStyle/>
          <a:p>
            <a:r>
              <a:rPr kumimoji="0" lang="en-GB" sz="3600" b="1" i="0" u="none" strike="noStrike" kern="1200" cap="none" spc="0" normalizeH="0" baseline="0" noProof="0">
                <a:ln>
                  <a:noFill/>
                </a:ln>
                <a:solidFill>
                  <a:srgbClr val="0084A1"/>
                </a:solidFill>
                <a:effectLst/>
                <a:uLnTx/>
                <a:uFillTx/>
                <a:latin typeface="VAGRundschriftD" panose="00000500000000000000" pitchFamily="50" charset="0"/>
                <a:cs typeface="Calibri" charset="0"/>
              </a:rPr>
              <a:t>The 4 Rs</a:t>
            </a:r>
            <a:endParaRPr lang="en-GB" sz="3600">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838200" y="1243811"/>
            <a:ext cx="10515600" cy="369168"/>
          </a:xfrm>
        </p:spPr>
        <p:txBody>
          <a:bodyPr>
            <a:normAutofit fontScale="92500" lnSpcReduction="20000"/>
          </a:bodyPr>
          <a:lstStyle/>
          <a:p>
            <a:pPr marL="0" lvl="0" indent="0">
              <a:buNone/>
            </a:pPr>
            <a:endParaRPr lang="en-GB">
              <a:latin typeface="VAGRundschriftDLig" panose="00000400000000000000" pitchFamily="50" charset="0"/>
            </a:endParaRPr>
          </a:p>
          <a:p>
            <a:pPr marL="0" lvl="0" indent="0">
              <a:buNone/>
            </a:pPr>
            <a:endParaRPr lang="en-GB">
              <a:latin typeface="VAGRundschriftDLig" panose="00000400000000000000" pitchFamily="50" charset="0"/>
            </a:endParaRPr>
          </a:p>
        </p:txBody>
      </p:sp>
      <p:pic>
        <p:nvPicPr>
          <p:cNvPr id="7" name="Picture 6" descr="A picture containing text, circle, screenshot, diagram&#10;&#10;Description automatically generated">
            <a:extLst>
              <a:ext uri="{FF2B5EF4-FFF2-40B4-BE49-F238E27FC236}">
                <a16:creationId xmlns:a16="http://schemas.microsoft.com/office/drawing/2014/main" id="{7B87ED48-3519-A718-C702-14D80C13F2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664" y="-14428"/>
            <a:ext cx="10704869" cy="6872429"/>
          </a:xfrm>
          <a:prstGeom prst="rect">
            <a:avLst/>
          </a:prstGeom>
        </p:spPr>
      </p:pic>
    </p:spTree>
    <p:extLst>
      <p:ext uri="{BB962C8B-B14F-4D97-AF65-F5344CB8AC3E}">
        <p14:creationId xmlns:p14="http://schemas.microsoft.com/office/powerpoint/2010/main" val="236865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6">
            <a:extLst>
              <a:ext uri="{FF2B5EF4-FFF2-40B4-BE49-F238E27FC236}">
                <a16:creationId xmlns:a16="http://schemas.microsoft.com/office/drawing/2014/main" id="{9875CB60-0ADB-4461-9603-35F613FBE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3A2A0-4D16-FEF1-518E-0EB1F5BE8D64}"/>
              </a:ext>
            </a:extLst>
          </p:cNvPr>
          <p:cNvSpPr>
            <a:spLocks noGrp="1"/>
          </p:cNvSpPr>
          <p:nvPr>
            <p:ph type="ctrTitle"/>
          </p:nvPr>
        </p:nvSpPr>
        <p:spPr>
          <a:xfrm>
            <a:off x="7391225" y="-808893"/>
            <a:ext cx="4642262" cy="6980403"/>
          </a:xfrm>
        </p:spPr>
        <p:txBody>
          <a:bodyPr vert="horz" lIns="91440" tIns="45720" rIns="91440" bIns="45720" rtlCol="0">
            <a:normAutofit/>
          </a:bodyPr>
          <a:lstStyle/>
          <a:p>
            <a:r>
              <a:rPr lang="en-US" sz="2400">
                <a:latin typeface="VAGRundschriftDLig" panose="00000400000000000000"/>
              </a:rPr>
              <a:t>Our aim is a</a:t>
            </a:r>
            <a:r>
              <a:rPr lang="en-GB" sz="2400">
                <a:latin typeface="VAGRundschriftDLig" panose="00000400000000000000"/>
              </a:rPr>
              <a:t> world, where animal experiments are no longer carried out.</a:t>
            </a:r>
            <a:br>
              <a:rPr lang="en-GB" sz="2400">
                <a:latin typeface="VAGRundschriftDLig" panose="00000400000000000000"/>
              </a:rPr>
            </a:br>
            <a:r>
              <a:rPr lang="en-GB" sz="2400">
                <a:latin typeface="VAGRundschriftDLig" panose="00000400000000000000"/>
              </a:rPr>
              <a:t>Where animals, via a strict ethical framework that ensures their best interest, can take part in clinical research, (the study of health and illness that is naturally occuring) in the same way humans do.</a:t>
            </a:r>
            <a:br>
              <a:rPr lang="en-GB" sz="2400">
                <a:latin typeface="VAGRundschriftDLig" panose="00000400000000000000"/>
              </a:rPr>
            </a:br>
            <a:br>
              <a:rPr lang="en-GB" sz="2400">
                <a:latin typeface="VAGRundschriftDLig" panose="00000400000000000000"/>
              </a:rPr>
            </a:br>
            <a:r>
              <a:rPr lang="en-GB" sz="2400">
                <a:latin typeface="VAGRundschriftDLig" panose="00000400000000000000"/>
              </a:rPr>
              <a:t>Ensure health treatment is equally available for both humans and animals.</a:t>
            </a:r>
            <a:br>
              <a:rPr lang="en-GB" sz="1700" b="1">
                <a:latin typeface="VAGRundschriftDLig" panose="00000400000000000000"/>
              </a:rPr>
            </a:br>
            <a:endParaRPr lang="en-US" sz="1700" b="1">
              <a:latin typeface="VAGRundschriftDLig" panose="00000400000000000000"/>
            </a:endParaRPr>
          </a:p>
        </p:txBody>
      </p:sp>
      <p:pic>
        <p:nvPicPr>
          <p:cNvPr id="3" name="dog.compressed">
            <a:hlinkClick r:id="" action="ppaction://media"/>
            <a:extLst>
              <a:ext uri="{FF2B5EF4-FFF2-40B4-BE49-F238E27FC236}">
                <a16:creationId xmlns:a16="http://schemas.microsoft.com/office/drawing/2014/main" id="{59CFFEF4-FA82-B52F-1352-AEA9B3632E1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99774" y="1354610"/>
            <a:ext cx="6030794" cy="3392322"/>
          </a:xfrm>
          <a:prstGeom prst="rect">
            <a:avLst/>
          </a:prstGeom>
        </p:spPr>
      </p:pic>
    </p:spTree>
    <p:extLst>
      <p:ext uri="{BB962C8B-B14F-4D97-AF65-F5344CB8AC3E}">
        <p14:creationId xmlns:p14="http://schemas.microsoft.com/office/powerpoint/2010/main" val="100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9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46"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4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5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5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5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789708" y="841664"/>
            <a:ext cx="4874661" cy="5156800"/>
          </a:xfrm>
        </p:spPr>
        <p:txBody>
          <a:bodyPr vert="horz" lIns="91440" tIns="45720" rIns="91440" bIns="45720" rtlCol="0" anchor="ctr">
            <a:normAutofit/>
          </a:bodyPr>
          <a:lstStyle/>
          <a:p>
            <a:pPr algn="ctr"/>
            <a:r>
              <a:rPr lang="en-US" sz="4800" kern="1200">
                <a:solidFill>
                  <a:schemeClr val="bg1"/>
                </a:solidFill>
                <a:latin typeface="+mj-lt"/>
                <a:ea typeface="+mj-ea"/>
                <a:cs typeface="+mj-cs"/>
              </a:rPr>
              <a:t>How did you feel in the “Group interview?”</a:t>
            </a: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6534687" y="127819"/>
            <a:ext cx="5205556" cy="6730181"/>
          </a:xfrm>
        </p:spPr>
        <p:txBody>
          <a:bodyPr vert="horz" lIns="91440" tIns="45720" rIns="91440" bIns="45720" rtlCol="0" anchor="ctr">
            <a:normAutofit/>
          </a:bodyPr>
          <a:lstStyle/>
          <a:p>
            <a:pPr algn="ctr">
              <a:defRPr/>
            </a:pPr>
            <a:r>
              <a:rPr lang="en-US" sz="4000" kern="1200">
                <a:solidFill>
                  <a:schemeClr val="tx2"/>
                </a:solidFill>
                <a:latin typeface="VAGRundschriftDLig" panose="00000400000000000000" pitchFamily="50" charset="0"/>
              </a:rPr>
              <a:t>Did you find this exercise beneficial?</a:t>
            </a:r>
          </a:p>
          <a:p>
            <a:pPr algn="ctr">
              <a:defRPr/>
            </a:pPr>
            <a:r>
              <a:rPr lang="en-US" sz="3200" b="0">
                <a:solidFill>
                  <a:schemeClr val="tx2"/>
                </a:solidFill>
                <a:latin typeface="VAGRundschriftDLig"/>
              </a:rPr>
              <a:t>Did you find an area you need to work on prior to your interviews? </a:t>
            </a:r>
            <a:endParaRPr lang="en-US" sz="3200" b="0">
              <a:solidFill>
                <a:schemeClr val="tx2"/>
              </a:solidFill>
              <a:latin typeface="VAGRundschriftDLig" panose="00000400000000000000" pitchFamily="50" charset="0"/>
            </a:endParaRPr>
          </a:p>
          <a:p>
            <a:pPr algn="ctr">
              <a:defRPr/>
            </a:pPr>
            <a:endParaRPr lang="en-US" sz="3200">
              <a:solidFill>
                <a:schemeClr val="tx2"/>
              </a:solidFill>
              <a:latin typeface="VAGRundschriftDLig" panose="00000400000000000000" pitchFamily="50" charset="0"/>
            </a:endParaRPr>
          </a:p>
          <a:p>
            <a:pPr algn="ctr">
              <a:defRPr/>
            </a:pPr>
            <a:r>
              <a:rPr lang="en-US" sz="1400">
                <a:solidFill>
                  <a:schemeClr val="tx2"/>
                </a:solidFill>
                <a:latin typeface="VAGRundschriftDLig" panose="00000400000000000000" pitchFamily="50" charset="0"/>
                <a:hlinkClick r:id="rId2"/>
              </a:rPr>
              <a:t>https://www.rcseng.ac.uk/careers-in-surgery/careers-support/applying-to-medical-school/interview-questions/</a:t>
            </a:r>
            <a:endParaRPr lang="en-US" sz="1400">
              <a:solidFill>
                <a:schemeClr val="tx2"/>
              </a:solidFill>
              <a:latin typeface="VAGRundschriftDLig" panose="00000400000000000000" pitchFamily="50" charset="0"/>
            </a:endParaRPr>
          </a:p>
          <a:p>
            <a:pPr algn="ctr">
              <a:defRPr/>
            </a:pPr>
            <a:endParaRPr lang="en-US" sz="1400">
              <a:solidFill>
                <a:schemeClr val="tx2"/>
              </a:solidFill>
              <a:latin typeface="VAGRundschriftDLig" panose="00000400000000000000" pitchFamily="50" charset="0"/>
            </a:endParaRPr>
          </a:p>
          <a:p>
            <a:pPr algn="ctr">
              <a:defRPr/>
            </a:pPr>
            <a:endParaRPr lang="en-US" sz="1400">
              <a:solidFill>
                <a:schemeClr val="tx2"/>
              </a:solidFill>
              <a:latin typeface="VAGRundschriftDLig" panose="00000400000000000000" pitchFamily="50" charset="0"/>
            </a:endParaRPr>
          </a:p>
          <a:p>
            <a:pPr algn="ctr">
              <a:defRPr/>
            </a:pPr>
            <a:r>
              <a:rPr lang="en-US" sz="4800">
                <a:solidFill>
                  <a:schemeClr val="tx2"/>
                </a:solidFill>
                <a:latin typeface="VAGRundschriftDLig" panose="00000400000000000000" pitchFamily="50" charset="0"/>
              </a:rPr>
              <a:t>You have got this!</a:t>
            </a:r>
            <a:endParaRPr lang="en-US" sz="4800" kern="1200">
              <a:solidFill>
                <a:schemeClr val="tx2"/>
              </a:solidFill>
              <a:latin typeface="VAGRundschriftDLig" panose="00000400000000000000" pitchFamily="50" charset="0"/>
            </a:endParaRPr>
          </a:p>
          <a:p>
            <a:endParaRPr lang="en-US" sz="2400" kern="1200">
              <a:solidFill>
                <a:schemeClr val="tx2"/>
              </a:solidFill>
              <a:latin typeface="+mn-lt"/>
              <a:ea typeface="+mn-ea"/>
              <a:cs typeface="+mn-cs"/>
            </a:endParaRPr>
          </a:p>
        </p:txBody>
      </p:sp>
    </p:spTree>
    <p:extLst>
      <p:ext uri="{BB962C8B-B14F-4D97-AF65-F5344CB8AC3E}">
        <p14:creationId xmlns:p14="http://schemas.microsoft.com/office/powerpoint/2010/main" val="332584526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6406465" y="53887"/>
            <a:ext cx="4958065" cy="1066990"/>
          </a:xfrm>
        </p:spPr>
        <p:txBody>
          <a:bodyPr>
            <a:normAutofit/>
          </a:bodyPr>
          <a:lstStyle/>
          <a:p>
            <a:pPr algn="ctr"/>
            <a:r>
              <a:rPr kumimoji="0" lang="en-GB" sz="4000" i="0" u="none" strike="noStrike" kern="1200" cap="none" spc="0" normalizeH="0" baseline="0" noProof="0">
                <a:ln>
                  <a:noFill/>
                </a:ln>
                <a:solidFill>
                  <a:srgbClr val="007FA3"/>
                </a:solidFill>
                <a:effectLst/>
                <a:uLnTx/>
                <a:uFillTx/>
                <a:latin typeface="VAGRundschriftD"/>
                <a:cs typeface="Calibri"/>
              </a:rPr>
              <a:t>University choices</a:t>
            </a:r>
            <a:endParaRPr lang="en-US" sz="4000">
              <a:solidFill>
                <a:srgbClr val="007FA3"/>
              </a:solidFill>
              <a:cs typeface="Calibri Light"/>
            </a:endParaRPr>
          </a:p>
        </p:txBody>
      </p:sp>
      <p:pic>
        <p:nvPicPr>
          <p:cNvPr id="8" name="Picture 7" descr="Calendar on table">
            <a:extLst>
              <a:ext uri="{FF2B5EF4-FFF2-40B4-BE49-F238E27FC236}">
                <a16:creationId xmlns:a16="http://schemas.microsoft.com/office/drawing/2014/main" id="{6470B9A4-BCD4-CBE8-59D6-4047EF129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106311" y="1473942"/>
            <a:ext cx="5828025" cy="5252110"/>
          </a:xfrm>
        </p:spPr>
        <p:txBody>
          <a:bodyPr vert="horz" lIns="91440" tIns="45720" rIns="91440" bIns="45720" rtlCol="0" anchor="t">
            <a:noAutofit/>
          </a:bodyPr>
          <a:lstStyle/>
          <a:p>
            <a:pPr marL="0" lvl="0" indent="0">
              <a:buNone/>
            </a:pPr>
            <a:r>
              <a:rPr lang="en-GB" sz="2000">
                <a:latin typeface="VAGRundschriftDLig" panose="00000400000000000000" pitchFamily="50" charset="0"/>
              </a:rPr>
              <a:t>Have you decided on which universities you wish to apply to?</a:t>
            </a:r>
          </a:p>
          <a:p>
            <a:pPr marL="0" indent="0">
              <a:buNone/>
            </a:pPr>
            <a:endParaRPr lang="en-GB" sz="2000">
              <a:latin typeface="VAGRundschriftDLig"/>
            </a:endParaRPr>
          </a:p>
          <a:p>
            <a:r>
              <a:rPr lang="en-GB" sz="2000">
                <a:latin typeface="VAGRundschriftDLig"/>
              </a:rPr>
              <a:t>Typically in May each year, the courses for the following year will be shown on UCAS</a:t>
            </a:r>
          </a:p>
          <a:p>
            <a:r>
              <a:rPr lang="en-GB" sz="2000">
                <a:latin typeface="VAGRundschriftDLig"/>
              </a:rPr>
              <a:t>You can start your undergraduate application in May, but can’t submit it to UCAS until September.</a:t>
            </a:r>
          </a:p>
          <a:p>
            <a:r>
              <a:rPr lang="en-GB" sz="2000">
                <a:latin typeface="VAGRundschriftDLig"/>
              </a:rPr>
              <a:t>Applications close, usually, in October for courses at Oxford or Cambridge Universities and for most medicine, veterinary medicine/science and dentistry. </a:t>
            </a:r>
            <a:endParaRPr lang="en-GB" sz="2000">
              <a:latin typeface="VAGRundschriftDLig" panose="00000400000000000000" pitchFamily="50" charset="0"/>
            </a:endParaRPr>
          </a:p>
          <a:p>
            <a:r>
              <a:rPr lang="en-GB" sz="2000">
                <a:latin typeface="VAGRundschriftDLig"/>
              </a:rPr>
              <a:t>Applications close typically at the end of January for the majority of courses  </a:t>
            </a:r>
            <a:endParaRPr lang="en-GB" sz="2000">
              <a:latin typeface="VAGRundschriftDLig" panose="00000400000000000000" pitchFamily="50" charset="0"/>
            </a:endParaRPr>
          </a:p>
          <a:p>
            <a:pPr marL="0" lvl="0" indent="0">
              <a:buNone/>
            </a:pPr>
            <a:r>
              <a:rPr lang="en-GB" sz="2000">
                <a:latin typeface="VAGRundschriftDLig" panose="00000400000000000000" pitchFamily="50" charset="0"/>
                <a:hlinkClick r:id="" action="ppaction://noaction"/>
              </a:rPr>
              <a:t>https://www.ucas.com/undergraduate/applying-university/ucas-undergraduate-when-apply</a:t>
            </a:r>
          </a:p>
        </p:txBody>
      </p:sp>
    </p:spTree>
    <p:extLst>
      <p:ext uri="{BB962C8B-B14F-4D97-AF65-F5344CB8AC3E}">
        <p14:creationId xmlns:p14="http://schemas.microsoft.com/office/powerpoint/2010/main" val="20579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7" descr="Magnifying glass on clear background">
            <a:extLst>
              <a:ext uri="{FF2B5EF4-FFF2-40B4-BE49-F238E27FC236}">
                <a16:creationId xmlns:a16="http://schemas.microsoft.com/office/drawing/2014/main" id="{82D968D7-3C4F-A7DA-B2E2-7E32164EA8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522356"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356348" y="970242"/>
            <a:ext cx="3704375" cy="5208980"/>
          </a:xfrm>
        </p:spPr>
        <p:txBody>
          <a:bodyPr>
            <a:noAutofit/>
          </a:bodyPr>
          <a:lstStyle/>
          <a:p>
            <a:pPr algn="ctr"/>
            <a:r>
              <a:rPr kumimoji="0" lang="en-GB" i="0" u="none" strike="noStrike" kern="1200" cap="none" spc="0" normalizeH="0" baseline="0" noProof="0">
                <a:ln>
                  <a:noFill/>
                </a:ln>
                <a:solidFill>
                  <a:srgbClr val="007FA3"/>
                </a:solidFill>
                <a:effectLst/>
                <a:uLnTx/>
                <a:uFillTx/>
                <a:latin typeface="VAGRundschriftD"/>
                <a:cs typeface="Calibri"/>
              </a:rPr>
              <a:t>What can you do to prepare for your application?</a:t>
            </a:r>
            <a:endParaRPr lang="en-US"/>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838200" y="2434201"/>
            <a:ext cx="3822189" cy="3742762"/>
          </a:xfrm>
        </p:spPr>
        <p:txBody>
          <a:bodyPr>
            <a:normAutofit/>
          </a:bodyPr>
          <a:lstStyle/>
          <a:p>
            <a:pPr marL="0" lvl="0" indent="0">
              <a:buNone/>
            </a:pPr>
            <a:endParaRPr lang="en-GB" sz="2000">
              <a:latin typeface="VAGRundschriftDLig" panose="00000400000000000000" pitchFamily="50" charset="0"/>
            </a:endParaRPr>
          </a:p>
          <a:p>
            <a:pPr marL="0" lvl="0" indent="0">
              <a:buNone/>
            </a:pPr>
            <a:endParaRPr lang="en-GB" sz="2000">
              <a:latin typeface="VAGRundschriftDLig" panose="00000400000000000000" pitchFamily="50" charset="0"/>
            </a:endParaRPr>
          </a:p>
        </p:txBody>
      </p:sp>
    </p:spTree>
    <p:extLst>
      <p:ext uri="{BB962C8B-B14F-4D97-AF65-F5344CB8AC3E}">
        <p14:creationId xmlns:p14="http://schemas.microsoft.com/office/powerpoint/2010/main" val="20416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838200" y="365128"/>
            <a:ext cx="10515600" cy="878684"/>
          </a:xfrm>
        </p:spPr>
        <p:txBody>
          <a:bodyPr/>
          <a:lstStyle/>
          <a:p>
            <a:pPr algn="ctr"/>
            <a:r>
              <a:rPr kumimoji="0" lang="en-GB" sz="4800" i="0" u="none" strike="noStrike" kern="1200" cap="none" spc="0" normalizeH="0" baseline="0" noProof="0">
                <a:ln>
                  <a:noFill/>
                </a:ln>
                <a:solidFill>
                  <a:srgbClr val="0084A1"/>
                </a:solidFill>
                <a:effectLst/>
                <a:uLnTx/>
                <a:uFillTx/>
                <a:latin typeface="VAGRundschriftD"/>
                <a:cs typeface="Calibri"/>
              </a:rPr>
              <a:t>The interview</a:t>
            </a:r>
            <a:endParaRPr lang="en-GB">
              <a:latin typeface="VAGRundschriftD"/>
              <a:cs typeface="Calibri"/>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14083" y="1243811"/>
            <a:ext cx="10141229" cy="5437416"/>
          </a:xfrm>
        </p:spPr>
        <p:txBody>
          <a:bodyPr vert="horz" lIns="91440" tIns="45720" rIns="91440" bIns="45720" rtlCol="0" anchor="t">
            <a:normAutofit fontScale="92500" lnSpcReduction="10000"/>
          </a:bodyPr>
          <a:lstStyle/>
          <a:p>
            <a:pPr marL="0" lvl="0" indent="0">
              <a:buNone/>
            </a:pPr>
            <a:endParaRPr lang="en-GB">
              <a:latin typeface="VAGRundschriftDLig" panose="00000400000000000000" pitchFamily="50" charset="0"/>
            </a:endParaRPr>
          </a:p>
          <a:p>
            <a:pPr marL="0" lvl="0" indent="0">
              <a:buNone/>
            </a:pPr>
            <a:r>
              <a:rPr lang="en-GB">
                <a:solidFill>
                  <a:srgbClr val="444342"/>
                </a:solidFill>
                <a:latin typeface="VAGRundschriftDLig" panose="00000400000000000000" pitchFamily="50" charset="0"/>
              </a:rPr>
              <a:t>How can you prepare for your interview?  </a:t>
            </a:r>
          </a:p>
          <a:p>
            <a:pPr marL="0" lvl="0" indent="0">
              <a:buNone/>
            </a:pPr>
            <a:endParaRPr lang="en-GB">
              <a:solidFill>
                <a:srgbClr val="444342"/>
              </a:solidFill>
              <a:latin typeface="VAGRundschriftDLig" panose="00000400000000000000" pitchFamily="50" charset="0"/>
            </a:endParaRPr>
          </a:p>
          <a:p>
            <a:pPr marL="0" indent="0">
              <a:buNone/>
            </a:pPr>
            <a:r>
              <a:rPr lang="en-GB">
                <a:solidFill>
                  <a:srgbClr val="444342"/>
                </a:solidFill>
                <a:latin typeface="VAGRundschriftDLig"/>
              </a:rPr>
              <a:t>Today we are going to practice the interview </a:t>
            </a:r>
          </a:p>
          <a:p>
            <a:pPr marL="0" indent="0">
              <a:buNone/>
            </a:pPr>
            <a:r>
              <a:rPr lang="en-GB">
                <a:solidFill>
                  <a:srgbClr val="444342"/>
                </a:solidFill>
                <a:latin typeface="VAGRundschriftDLig"/>
              </a:rPr>
              <a:t>scenario </a:t>
            </a:r>
            <a:r>
              <a:rPr lang="en-GB">
                <a:solidFill>
                  <a:srgbClr val="444342"/>
                </a:solidFill>
                <a:latin typeface="VAGRundschriftDLig"/>
                <a:sym typeface="Wingdings" panose="05000000000000000000" pitchFamily="2" charset="2"/>
              </a:rPr>
              <a:t> </a:t>
            </a:r>
            <a:endParaRPr lang="en-GB"/>
          </a:p>
          <a:p>
            <a:pPr marL="0" lvl="0" indent="0">
              <a:buNone/>
            </a:pPr>
            <a:endParaRPr lang="en-GB">
              <a:solidFill>
                <a:srgbClr val="444342"/>
              </a:solidFill>
              <a:latin typeface="VAGRundschriftDLig" panose="00000400000000000000" pitchFamily="50" charset="0"/>
              <a:sym typeface="Wingdings" panose="05000000000000000000" pitchFamily="2" charset="2"/>
            </a:endParaRPr>
          </a:p>
          <a:p>
            <a:pPr marL="0" lvl="0" indent="0">
              <a:buNone/>
            </a:pPr>
            <a:r>
              <a:rPr lang="en-GB">
                <a:solidFill>
                  <a:srgbClr val="444342"/>
                </a:solidFill>
                <a:latin typeface="VAGRundschriftDLig" panose="00000400000000000000" pitchFamily="50" charset="0"/>
                <a:sym typeface="Wingdings" panose="05000000000000000000" pitchFamily="2" charset="2"/>
              </a:rPr>
              <a:t>Imagine you have arrived (early) at your university of choice for your interview.  </a:t>
            </a:r>
          </a:p>
          <a:p>
            <a:pPr marL="0" indent="0">
              <a:buNone/>
            </a:pPr>
            <a:endParaRPr lang="en-GB">
              <a:solidFill>
                <a:srgbClr val="444342"/>
              </a:solidFill>
              <a:latin typeface="VAGRundschriftDLig"/>
              <a:sym typeface="Wingdings" panose="05000000000000000000" pitchFamily="2" charset="2"/>
            </a:endParaRPr>
          </a:p>
          <a:p>
            <a:pPr marL="0" lvl="0" indent="0">
              <a:buNone/>
            </a:pPr>
            <a:r>
              <a:rPr lang="en-GB">
                <a:solidFill>
                  <a:srgbClr val="444342"/>
                </a:solidFill>
                <a:latin typeface="VAGRundschriftDLig" panose="00000400000000000000" pitchFamily="50" charset="0"/>
                <a:sym typeface="Wingdings" panose="05000000000000000000" pitchFamily="2" charset="2"/>
              </a:rPr>
              <a:t>Take in the surroundings.  What can you see?  What is the department like?   Do you really want to be here? </a:t>
            </a:r>
            <a:endParaRPr lang="en-GB">
              <a:solidFill>
                <a:srgbClr val="444342"/>
              </a:solidFill>
              <a:latin typeface="VAGRundschriftDLig" panose="00000400000000000000" pitchFamily="50" charset="0"/>
            </a:endParaRPr>
          </a:p>
          <a:p>
            <a:pPr marL="0" lvl="0" indent="0">
              <a:buNone/>
            </a:pPr>
            <a:r>
              <a:rPr lang="en-GB">
                <a:solidFill>
                  <a:srgbClr val="444342"/>
                </a:solidFill>
                <a:latin typeface="VAGRundschriftDLig" panose="00000400000000000000" pitchFamily="50" charset="0"/>
              </a:rPr>
              <a:t> </a:t>
            </a:r>
            <a:endParaRPr lang="en-GB">
              <a:latin typeface="VAGRundschriftDLig" panose="00000400000000000000" pitchFamily="50" charset="0"/>
            </a:endParaRPr>
          </a:p>
        </p:txBody>
      </p:sp>
      <p:pic>
        <p:nvPicPr>
          <p:cNvPr id="3" name="Picture 2">
            <a:extLst>
              <a:ext uri="{FF2B5EF4-FFF2-40B4-BE49-F238E27FC236}">
                <a16:creationId xmlns:a16="http://schemas.microsoft.com/office/drawing/2014/main" id="{33638075-1FBA-61A9-38B5-5230F3DB12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5008" y="369794"/>
            <a:ext cx="3621338" cy="4231230"/>
          </a:xfrm>
          <a:prstGeom prst="rect">
            <a:avLst/>
          </a:prstGeom>
        </p:spPr>
      </p:pic>
    </p:spTree>
    <p:extLst>
      <p:ext uri="{BB962C8B-B14F-4D97-AF65-F5344CB8AC3E}">
        <p14:creationId xmlns:p14="http://schemas.microsoft.com/office/powerpoint/2010/main" val="39653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500"/>
                                        <p:tgtEl>
                                          <p:spTgt spid="6">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538843" y="0"/>
            <a:ext cx="6257155" cy="963386"/>
          </a:xfrm>
        </p:spPr>
        <p:txBody>
          <a:bodyPr>
            <a:normAutofit/>
          </a:bodyPr>
          <a:lstStyle/>
          <a:p>
            <a:r>
              <a:rPr kumimoji="0" lang="en-GB" i="0" u="none" strike="noStrike" kern="1200" cap="none" spc="0" normalizeH="0" baseline="0" noProof="0">
                <a:ln>
                  <a:noFill/>
                </a:ln>
                <a:solidFill>
                  <a:srgbClr val="007FA3"/>
                </a:solidFill>
                <a:effectLst/>
                <a:uLnTx/>
                <a:uFillTx/>
                <a:latin typeface="VAGRundschriftD"/>
                <a:cs typeface="Calibri"/>
              </a:rPr>
              <a:t>The interview questions</a:t>
            </a:r>
            <a:endParaRPr lang="en-GB">
              <a:solidFill>
                <a:srgbClr val="007FA3"/>
              </a:solidFill>
              <a:latin typeface="VAGRundschriftD"/>
              <a:cs typeface="Calibri"/>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538842" y="963386"/>
            <a:ext cx="6662058" cy="5811041"/>
          </a:xfrm>
        </p:spPr>
        <p:txBody>
          <a:bodyPr vert="horz" lIns="91440" tIns="45720" rIns="91440" bIns="45720" rtlCol="0" anchor="t">
            <a:noAutofit/>
          </a:bodyPr>
          <a:lstStyle/>
          <a:p>
            <a:pPr marL="0" indent="0">
              <a:buNone/>
            </a:pPr>
            <a:r>
              <a:rPr lang="en-GB" sz="2300">
                <a:latin typeface="VAGRundschriftDLig"/>
              </a:rPr>
              <a:t>Spend 5 minutes with your neighbour thinking about the types of questions you may be asked at your interview.  </a:t>
            </a:r>
            <a:endParaRPr lang="en-GB" sz="2300">
              <a:latin typeface="VAGRundschriftDLig" panose="00000400000000000000" pitchFamily="50" charset="0"/>
            </a:endParaRPr>
          </a:p>
          <a:p>
            <a:pPr marL="0" lvl="0" indent="0">
              <a:buNone/>
            </a:pPr>
            <a:endParaRPr lang="en-GB" sz="2300">
              <a:latin typeface="VAGRundschriftDLig" panose="00000400000000000000" pitchFamily="50" charset="0"/>
            </a:endParaRPr>
          </a:p>
          <a:p>
            <a:pPr marL="0" lvl="0" indent="0">
              <a:buNone/>
            </a:pPr>
            <a:r>
              <a:rPr lang="en-GB" sz="2300">
                <a:latin typeface="VAGRundschriftDLig"/>
              </a:rPr>
              <a:t>Include at least one from each of these categories:-</a:t>
            </a:r>
          </a:p>
          <a:p>
            <a:pPr marL="0" indent="0">
              <a:buNone/>
            </a:pPr>
            <a:r>
              <a:rPr lang="en-GB" sz="2300">
                <a:latin typeface="VAGRundschriftDLig"/>
              </a:rPr>
              <a:t> ~Background, motivation and personal insight</a:t>
            </a:r>
          </a:p>
          <a:p>
            <a:pPr marL="0" lvl="0" indent="0">
              <a:buNone/>
            </a:pPr>
            <a:r>
              <a:rPr lang="en-GB" sz="2300">
                <a:latin typeface="VAGRundschriftDLig"/>
              </a:rPr>
              <a:t>~Interest in medicine/veterinary/dentistry</a:t>
            </a:r>
          </a:p>
          <a:p>
            <a:pPr marL="0" lvl="0" indent="0">
              <a:buNone/>
            </a:pPr>
            <a:r>
              <a:rPr lang="en-GB" sz="2300">
                <a:latin typeface="VAGRundschriftDLig"/>
              </a:rPr>
              <a:t>~Teamwork</a:t>
            </a:r>
          </a:p>
          <a:p>
            <a:pPr marL="0" lvl="0" indent="0">
              <a:buNone/>
            </a:pPr>
            <a:r>
              <a:rPr lang="en-GB" sz="2300">
                <a:latin typeface="VAGRundschriftDLig"/>
              </a:rPr>
              <a:t>~Work experience</a:t>
            </a:r>
          </a:p>
          <a:p>
            <a:pPr marL="0" lvl="0" indent="0">
              <a:buNone/>
            </a:pPr>
            <a:r>
              <a:rPr lang="en-GB" sz="2300">
                <a:latin typeface="VAGRundschriftDLig"/>
              </a:rPr>
              <a:t>~Medicine and society</a:t>
            </a:r>
          </a:p>
          <a:p>
            <a:pPr marL="0" indent="0">
              <a:buNone/>
            </a:pPr>
            <a:r>
              <a:rPr lang="en-GB" sz="2300">
                <a:latin typeface="VAGRundschriftDLig"/>
              </a:rPr>
              <a:t>I asked some university tutors who are involved in university interviews what kind of questions you will be asked;  I want you to read through these and prepare the answers you would like to give.</a:t>
            </a:r>
          </a:p>
        </p:txBody>
      </p:sp>
      <p:pic>
        <p:nvPicPr>
          <p:cNvPr id="8" name="Picture 7" descr="Glasses on top of a book">
            <a:extLst>
              <a:ext uri="{FF2B5EF4-FFF2-40B4-BE49-F238E27FC236}">
                <a16:creationId xmlns:a16="http://schemas.microsoft.com/office/drawing/2014/main" id="{C5A29784-2741-D29D-6A17-C48C01C866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6959630" y="481693"/>
            <a:ext cx="5283866" cy="5705013"/>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4161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Quizzical burrowing owl looking forward">
            <a:extLst>
              <a:ext uri="{FF2B5EF4-FFF2-40B4-BE49-F238E27FC236}">
                <a16:creationId xmlns:a16="http://schemas.microsoft.com/office/drawing/2014/main" id="{CDE77CB0-E5A9-D960-C28A-AC0880B6C793}"/>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452284" y="365125"/>
            <a:ext cx="10901516" cy="922152"/>
          </a:xfrm>
        </p:spPr>
        <p:txBody>
          <a:bodyPr>
            <a:normAutofit/>
          </a:bodyPr>
          <a:lstStyle/>
          <a:p>
            <a:r>
              <a:rPr kumimoji="0" lang="en-GB" b="1" i="0" u="none" strike="noStrike" kern="1200" cap="none" spc="0" normalizeH="0" baseline="0" noProof="0">
                <a:ln>
                  <a:noFill/>
                </a:ln>
                <a:solidFill>
                  <a:srgbClr val="FFFFFF"/>
                </a:solidFill>
                <a:effectLst/>
                <a:uLnTx/>
                <a:uFillTx/>
                <a:latin typeface="VAGRundschriftD" panose="00000500000000000000" pitchFamily="50" charset="0"/>
                <a:cs typeface="Calibri" charset="0"/>
              </a:rPr>
              <a:t>Be a wise owl….</a:t>
            </a:r>
            <a:endParaRPr lang="en-GB">
              <a:solidFill>
                <a:srgbClr val="FFFFFF"/>
              </a:solidFill>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452284" y="1524000"/>
            <a:ext cx="10901516" cy="5187043"/>
          </a:xfrm>
        </p:spPr>
        <p:txBody>
          <a:bodyPr>
            <a:normAutofit fontScale="92500" lnSpcReduction="10000"/>
          </a:bodyPr>
          <a:lstStyle/>
          <a:p>
            <a:pPr marL="0" lvl="0" indent="0">
              <a:buNone/>
            </a:pPr>
            <a:r>
              <a:rPr lang="en-US" sz="2400">
                <a:solidFill>
                  <a:srgbClr val="FFFFFF"/>
                </a:solidFill>
                <a:latin typeface="VAGRundschriftDLig" panose="00000400000000000000" pitchFamily="50" charset="0"/>
              </a:rPr>
              <a:t>Be prepared!</a:t>
            </a:r>
          </a:p>
          <a:p>
            <a:pPr marL="0" lvl="0" indent="0">
              <a:buNone/>
            </a:pPr>
            <a:endParaRPr lang="en-US" sz="2400">
              <a:solidFill>
                <a:srgbClr val="FFFFFF"/>
              </a:solidFill>
              <a:latin typeface="VAGRundschriftDLig" panose="00000400000000000000" pitchFamily="50" charset="0"/>
            </a:endParaRPr>
          </a:p>
          <a:p>
            <a:pPr lvl="0"/>
            <a:r>
              <a:rPr lang="en-US" sz="2400">
                <a:solidFill>
                  <a:srgbClr val="FFFFFF"/>
                </a:solidFill>
                <a:latin typeface="VAGRundschriftDLig" panose="00000400000000000000" pitchFamily="50" charset="0"/>
              </a:rPr>
              <a:t>Why do you want a career in….?</a:t>
            </a:r>
          </a:p>
          <a:p>
            <a:r>
              <a:rPr lang="en-US" sz="2400">
                <a:solidFill>
                  <a:srgbClr val="FFFFFF"/>
                </a:solidFill>
                <a:latin typeface="VAGRundschriftDLig" panose="00000400000000000000" pitchFamily="50" charset="0"/>
              </a:rPr>
              <a:t>What have you done to explore the…. (health service, veterinary medicine or dentistry)   have you undertaken any work experience?</a:t>
            </a:r>
          </a:p>
          <a:p>
            <a:r>
              <a:rPr lang="en-US" sz="2400">
                <a:solidFill>
                  <a:srgbClr val="FFFFFF"/>
                </a:solidFill>
                <a:latin typeface="VAGRundschriftDLig" panose="00000400000000000000" pitchFamily="50" charset="0"/>
              </a:rPr>
              <a:t>What do you think of….. (read up on the latest information in your field an awareness of the current thinking)</a:t>
            </a:r>
          </a:p>
          <a:p>
            <a:r>
              <a:rPr lang="en-US" sz="2400">
                <a:solidFill>
                  <a:srgbClr val="FFFFFF"/>
                </a:solidFill>
                <a:latin typeface="VAGRundschriftDLig" panose="00000400000000000000" pitchFamily="50" charset="0"/>
              </a:rPr>
              <a:t>What qualities do you think might be expected from a doctor/vet – student? </a:t>
            </a:r>
          </a:p>
          <a:p>
            <a:r>
              <a:rPr lang="en-US" sz="2400">
                <a:solidFill>
                  <a:srgbClr val="FFFFFF"/>
                </a:solidFill>
                <a:latin typeface="VAGRundschriftDLig" panose="00000400000000000000" pitchFamily="50" charset="0"/>
              </a:rPr>
              <a:t>How would you balance your outside interests with studying for your degree?</a:t>
            </a:r>
          </a:p>
          <a:p>
            <a:r>
              <a:rPr lang="en-US" sz="2400">
                <a:solidFill>
                  <a:srgbClr val="FFFFFF"/>
                </a:solidFill>
                <a:latin typeface="VAGRundschriftDLig" panose="00000400000000000000" pitchFamily="50" charset="0"/>
              </a:rPr>
              <a:t>What responsibilities do you have?</a:t>
            </a:r>
          </a:p>
          <a:p>
            <a:r>
              <a:rPr lang="en-US" sz="2400">
                <a:solidFill>
                  <a:srgbClr val="FFFFFF"/>
                </a:solidFill>
                <a:latin typeface="VAGRundschriftDLig" panose="00000400000000000000" pitchFamily="50" charset="0"/>
              </a:rPr>
              <a:t>Have you heard of One Medicine? How would this improve healthcare? </a:t>
            </a:r>
          </a:p>
          <a:p>
            <a:r>
              <a:rPr lang="en-US" sz="2400">
                <a:solidFill>
                  <a:srgbClr val="FFFFFF"/>
                </a:solidFill>
                <a:latin typeface="VAGRundschriftDLig" panose="00000400000000000000" pitchFamily="50" charset="0"/>
              </a:rPr>
              <a:t>Can you name any of the biggest challenges facing medicine?  </a:t>
            </a:r>
          </a:p>
          <a:p>
            <a:r>
              <a:rPr lang="en-US" sz="2400">
                <a:solidFill>
                  <a:srgbClr val="FFFFFF"/>
                </a:solidFill>
                <a:latin typeface="VAGRundschriftDLig" panose="00000400000000000000" pitchFamily="50" charset="0"/>
              </a:rPr>
              <a:t>What can we do about these challenges?     (Antimicrobial resistance or zoonotic diseases would fit well as subjects within these last questions)</a:t>
            </a:r>
          </a:p>
          <a:p>
            <a:pPr marL="0" lvl="0" indent="0">
              <a:buNone/>
            </a:pPr>
            <a:endParaRPr lang="en-US" sz="1800">
              <a:solidFill>
                <a:srgbClr val="FFFFFF"/>
              </a:solidFill>
            </a:endParaRPr>
          </a:p>
          <a:p>
            <a:pPr lvl="0"/>
            <a:endParaRPr lang="en-US" sz="1800">
              <a:solidFill>
                <a:srgbClr val="FFFFFF"/>
              </a:solidFill>
            </a:endParaRPr>
          </a:p>
        </p:txBody>
      </p:sp>
    </p:spTree>
    <p:extLst>
      <p:ext uri="{BB962C8B-B14F-4D97-AF65-F5344CB8AC3E}">
        <p14:creationId xmlns:p14="http://schemas.microsoft.com/office/powerpoint/2010/main" val="9436045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3A2A0-4D16-FEF1-518E-0EB1F5BE8D64}"/>
              </a:ext>
            </a:extLst>
          </p:cNvPr>
          <p:cNvSpPr>
            <a:spLocks noGrp="1"/>
          </p:cNvSpPr>
          <p:nvPr>
            <p:ph type="ctrTitle"/>
          </p:nvPr>
        </p:nvSpPr>
        <p:spPr>
          <a:xfrm>
            <a:off x="6341806" y="1"/>
            <a:ext cx="5011992" cy="1032386"/>
          </a:xfrm>
        </p:spPr>
        <p:txBody>
          <a:bodyPr vert="horz" lIns="91440" tIns="45720" rIns="91440" bIns="45720" rtlCol="0" anchor="ctr">
            <a:normAutofit/>
          </a:bodyPr>
          <a:lstStyle/>
          <a:p>
            <a:r>
              <a:rPr lang="en-US" sz="4400">
                <a:solidFill>
                  <a:srgbClr val="007FA3"/>
                </a:solidFill>
                <a:latin typeface="VAGRundschriftD"/>
              </a:rPr>
              <a:t>Body Language</a:t>
            </a:r>
          </a:p>
        </p:txBody>
      </p:sp>
      <p:pic>
        <p:nvPicPr>
          <p:cNvPr id="10" name="Picture 4">
            <a:extLst>
              <a:ext uri="{FF2B5EF4-FFF2-40B4-BE49-F238E27FC236}">
                <a16:creationId xmlns:a16="http://schemas.microsoft.com/office/drawing/2014/main" id="{559608C4-9A0B-3A28-45F4-7A0CB930DE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ubtitle 2">
            <a:extLst>
              <a:ext uri="{FF2B5EF4-FFF2-40B4-BE49-F238E27FC236}">
                <a16:creationId xmlns:a16="http://schemas.microsoft.com/office/drawing/2014/main" id="{E85CF78B-F63F-3167-B05E-C472172B1BD8}"/>
              </a:ext>
            </a:extLst>
          </p:cNvPr>
          <p:cNvSpPr>
            <a:spLocks noGrp="1"/>
          </p:cNvSpPr>
          <p:nvPr>
            <p:ph type="subTitle" idx="1"/>
          </p:nvPr>
        </p:nvSpPr>
        <p:spPr>
          <a:xfrm>
            <a:off x="6095999" y="1032386"/>
            <a:ext cx="5777753" cy="5748661"/>
          </a:xfrm>
        </p:spPr>
        <p:txBody>
          <a:bodyPr vert="horz" lIns="91440" tIns="45720" rIns="91440" bIns="45720" rtlCol="0" anchor="t">
            <a:noAutofit/>
          </a:bodyPr>
          <a:lstStyle/>
          <a:p>
            <a:pPr algn="l"/>
            <a:r>
              <a:rPr lang="en-US" sz="2200">
                <a:latin typeface="VAGRundschriftDLig"/>
              </a:rPr>
              <a:t>It isn’t just what you say, it is so much more!</a:t>
            </a:r>
          </a:p>
          <a:p>
            <a:pPr indent="-228600" algn="l">
              <a:buFont typeface="Arial" panose="020B0604020202020204" pitchFamily="34" charset="0"/>
              <a:buChar char="•"/>
            </a:pPr>
            <a:endParaRPr lang="en-US" sz="2200">
              <a:latin typeface="VAGRundschriftDLig"/>
            </a:endParaRPr>
          </a:p>
          <a:p>
            <a:pPr indent="-228600" algn="l">
              <a:buFont typeface="Arial" panose="020B0604020202020204" pitchFamily="34" charset="0"/>
              <a:buChar char="•"/>
            </a:pPr>
            <a:r>
              <a:rPr lang="en-US" sz="2200" b="0" i="0">
                <a:effectLst/>
                <a:latin typeface="VAGRundschriftDLig"/>
              </a:rPr>
              <a:t>Presenting a good picture of yourself through your body language requires preparation and practice. Here are a few tips that can make the process easier:</a:t>
            </a:r>
          </a:p>
          <a:p>
            <a:pPr indent="-228600" algn="l">
              <a:buFont typeface="Arial" panose="020B0604020202020204" pitchFamily="34" charset="0"/>
              <a:buChar char="•"/>
            </a:pPr>
            <a:r>
              <a:rPr lang="en-US" sz="2200" i="0">
                <a:effectLst/>
                <a:latin typeface="VAGRundschriftDLig"/>
              </a:rPr>
              <a:t>Handshake</a:t>
            </a:r>
            <a:r>
              <a:rPr lang="en-US" sz="2200">
                <a:latin typeface="VAGRundschriftDLig"/>
              </a:rPr>
              <a:t> </a:t>
            </a:r>
          </a:p>
          <a:p>
            <a:pPr indent="-228600" algn="l">
              <a:buFont typeface="Arial" panose="020B0604020202020204" pitchFamily="34" charset="0"/>
              <a:buChar char="•"/>
            </a:pPr>
            <a:r>
              <a:rPr lang="en-US" sz="2200" i="0">
                <a:effectLst/>
                <a:latin typeface="VAGRundschriftDLig"/>
              </a:rPr>
              <a:t>Posture</a:t>
            </a:r>
            <a:r>
              <a:rPr lang="en-US" sz="2200">
                <a:latin typeface="VAGRundschriftDLig"/>
              </a:rPr>
              <a:t> </a:t>
            </a:r>
            <a:endParaRPr lang="en-US" sz="2200" i="0">
              <a:effectLst/>
              <a:latin typeface="VAGRundschriftDLig"/>
            </a:endParaRPr>
          </a:p>
          <a:p>
            <a:pPr indent="-228600" algn="l">
              <a:buFont typeface="Arial" panose="020B0604020202020204" pitchFamily="34" charset="0"/>
              <a:buChar char="•"/>
            </a:pPr>
            <a:r>
              <a:rPr lang="en-US" sz="2200" i="0">
                <a:effectLst/>
                <a:latin typeface="VAGRundschriftDLig"/>
              </a:rPr>
              <a:t>Legs</a:t>
            </a:r>
          </a:p>
          <a:p>
            <a:pPr indent="-228600" algn="l">
              <a:buFont typeface="Arial" panose="020B0604020202020204" pitchFamily="34" charset="0"/>
              <a:buChar char="•"/>
            </a:pPr>
            <a:r>
              <a:rPr lang="en-US" sz="2200" i="0">
                <a:effectLst/>
                <a:latin typeface="VAGRundschriftDLig"/>
              </a:rPr>
              <a:t>Hands</a:t>
            </a:r>
          </a:p>
          <a:p>
            <a:pPr indent="-228600" algn="l">
              <a:buFont typeface="Arial" panose="020B0604020202020204" pitchFamily="34" charset="0"/>
              <a:buChar char="•"/>
            </a:pPr>
            <a:r>
              <a:rPr lang="en-US" sz="2200" i="0">
                <a:effectLst/>
                <a:latin typeface="VAGRundschriftDLig"/>
              </a:rPr>
              <a:t>Eye contact</a:t>
            </a:r>
            <a:r>
              <a:rPr lang="en-US" sz="2200">
                <a:latin typeface="VAGRundschriftDLig"/>
              </a:rPr>
              <a:t> </a:t>
            </a:r>
            <a:endParaRPr lang="en-US" sz="2200" i="0">
              <a:effectLst/>
              <a:latin typeface="VAGRundschriftDLig"/>
            </a:endParaRPr>
          </a:p>
          <a:p>
            <a:pPr indent="-228600" algn="l">
              <a:buFont typeface="Arial" panose="020B0604020202020204" pitchFamily="34" charset="0"/>
              <a:buChar char="•"/>
            </a:pPr>
            <a:r>
              <a:rPr lang="en-US" sz="2200" i="0">
                <a:effectLst/>
                <a:latin typeface="VAGRundschriftDLig"/>
              </a:rPr>
              <a:t>Mirroring</a:t>
            </a:r>
          </a:p>
          <a:p>
            <a:pPr indent="-228600" algn="l">
              <a:buFont typeface="Arial" panose="020B0604020202020204" pitchFamily="34" charset="0"/>
              <a:buChar char="•"/>
            </a:pPr>
            <a:r>
              <a:rPr lang="en-US" sz="2200" i="0">
                <a:effectLst/>
                <a:latin typeface="VAGRundschriftDLig"/>
              </a:rPr>
              <a:t>Entering and exiting the room</a:t>
            </a:r>
            <a:r>
              <a:rPr lang="en-US" sz="2200">
                <a:latin typeface="VAGRundschriftDLig"/>
              </a:rPr>
              <a:t> </a:t>
            </a:r>
            <a:endParaRPr lang="en-US" sz="2200" i="0">
              <a:effectLst/>
              <a:latin typeface="VAGRundschriftDLig"/>
            </a:endParaRPr>
          </a:p>
          <a:p>
            <a:pPr indent="-228600" algn="l">
              <a:buFont typeface="Arial" panose="020B0604020202020204" pitchFamily="34" charset="0"/>
              <a:buChar char="•"/>
            </a:pPr>
            <a:r>
              <a:rPr lang="en-US" sz="2200" i="0">
                <a:effectLst/>
                <a:latin typeface="VAGRundschriftDLig"/>
              </a:rPr>
              <a:t>Responsiveness</a:t>
            </a:r>
            <a:endParaRPr lang="en-US" sz="2200">
              <a:latin typeface="VAGRundschriftDLig"/>
            </a:endParaRPr>
          </a:p>
        </p:txBody>
      </p:sp>
    </p:spTree>
    <p:extLst>
      <p:ext uri="{BB962C8B-B14F-4D97-AF65-F5344CB8AC3E}">
        <p14:creationId xmlns:p14="http://schemas.microsoft.com/office/powerpoint/2010/main" val="8959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3A2A0-4D16-FEF1-518E-0EB1F5BE8D64}"/>
              </a:ext>
            </a:extLst>
          </p:cNvPr>
          <p:cNvSpPr>
            <a:spLocks noGrp="1"/>
          </p:cNvSpPr>
          <p:nvPr>
            <p:ph type="ctrTitle"/>
          </p:nvPr>
        </p:nvSpPr>
        <p:spPr>
          <a:xfrm>
            <a:off x="6710082" y="510987"/>
            <a:ext cx="4643716" cy="4567519"/>
          </a:xfrm>
        </p:spPr>
        <p:txBody>
          <a:bodyPr vert="horz" lIns="91440" tIns="45720" rIns="91440" bIns="45720" rtlCol="0" anchor="ctr">
            <a:normAutofit/>
          </a:bodyPr>
          <a:lstStyle/>
          <a:p>
            <a:r>
              <a:rPr lang="en-US" sz="4400">
                <a:solidFill>
                  <a:srgbClr val="007FA3"/>
                </a:solidFill>
                <a:latin typeface="VAGRundschriftD"/>
              </a:rPr>
              <a:t>Pause here for students to practice their interview techniques with each other</a:t>
            </a:r>
          </a:p>
        </p:txBody>
      </p:sp>
      <p:pic>
        <p:nvPicPr>
          <p:cNvPr id="10" name="Picture 4">
            <a:extLst>
              <a:ext uri="{FF2B5EF4-FFF2-40B4-BE49-F238E27FC236}">
                <a16:creationId xmlns:a16="http://schemas.microsoft.com/office/drawing/2014/main" id="{559608C4-9A0B-3A28-45F4-7A0CB930DE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Subtitle 5">
            <a:extLst>
              <a:ext uri="{FF2B5EF4-FFF2-40B4-BE49-F238E27FC236}">
                <a16:creationId xmlns:a16="http://schemas.microsoft.com/office/drawing/2014/main" id="{1E490040-77FD-33B6-7793-AD6E7B74534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2386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46"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4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5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5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5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789708" y="841664"/>
            <a:ext cx="4874661" cy="5156800"/>
          </a:xfrm>
        </p:spPr>
        <p:txBody>
          <a:bodyPr vert="horz" lIns="91440" tIns="45720" rIns="91440" bIns="45720" rtlCol="0" anchor="ctr">
            <a:normAutofit/>
          </a:bodyPr>
          <a:lstStyle/>
          <a:p>
            <a:pPr algn="ctr"/>
            <a:r>
              <a:rPr lang="en-US" sz="4800" kern="1200">
                <a:solidFill>
                  <a:schemeClr val="bg1"/>
                </a:solidFill>
                <a:latin typeface="+mj-lt"/>
                <a:ea typeface="+mj-ea"/>
                <a:cs typeface="+mj-cs"/>
              </a:rPr>
              <a:t>How did you feel in the “interview?”</a:t>
            </a: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6534687" y="127819"/>
            <a:ext cx="5205556" cy="6730181"/>
          </a:xfrm>
        </p:spPr>
        <p:txBody>
          <a:bodyPr vert="horz" lIns="91440" tIns="45720" rIns="91440" bIns="45720" rtlCol="0" anchor="ctr">
            <a:normAutofit/>
          </a:bodyPr>
          <a:lstStyle/>
          <a:p>
            <a:pPr algn="ctr">
              <a:defRPr/>
            </a:pPr>
            <a:r>
              <a:rPr lang="en-US" sz="4000" b="0" kern="1200">
                <a:solidFill>
                  <a:schemeClr val="tx2"/>
                </a:solidFill>
                <a:latin typeface="VAGRundschriftDLig"/>
              </a:rPr>
              <a:t>Did you find this exercise beneficial?</a:t>
            </a:r>
          </a:p>
          <a:p>
            <a:pPr algn="ctr">
              <a:defRPr/>
            </a:pPr>
            <a:r>
              <a:rPr lang="en-US" sz="3200" b="0">
                <a:solidFill>
                  <a:schemeClr val="tx2"/>
                </a:solidFill>
                <a:latin typeface="VAGRundschriftDLig"/>
              </a:rPr>
              <a:t>Did you find an area you need to work on prior to your interviews?</a:t>
            </a:r>
            <a:r>
              <a:rPr lang="en-US" sz="3200">
                <a:solidFill>
                  <a:schemeClr val="tx2"/>
                </a:solidFill>
                <a:latin typeface="VAGRundschriftDLig"/>
              </a:rPr>
              <a:t> </a:t>
            </a:r>
            <a:endParaRPr lang="en-US" sz="3200">
              <a:solidFill>
                <a:schemeClr val="tx2"/>
              </a:solidFill>
              <a:latin typeface="VAGRundschriftDLig" panose="00000400000000000000" pitchFamily="50" charset="0"/>
            </a:endParaRPr>
          </a:p>
          <a:p>
            <a:pPr algn="ctr">
              <a:defRPr/>
            </a:pPr>
            <a:endParaRPr lang="en-US" sz="3200">
              <a:solidFill>
                <a:schemeClr val="tx2"/>
              </a:solidFill>
              <a:latin typeface="VAGRundschriftDLig" panose="00000400000000000000" pitchFamily="50" charset="0"/>
            </a:endParaRPr>
          </a:p>
          <a:p>
            <a:pPr algn="ctr">
              <a:defRPr/>
            </a:pPr>
            <a:r>
              <a:rPr lang="en-US" sz="1400">
                <a:solidFill>
                  <a:schemeClr val="tx2"/>
                </a:solidFill>
                <a:latin typeface="VAGRundschriftDLig"/>
                <a:hlinkClick r:id="rId2">
                  <a:extLst>
                    <a:ext uri="{A12FA001-AC4F-418D-AE19-62706E023703}">
                      <ahyp:hlinkClr xmlns:ahyp="http://schemas.microsoft.com/office/drawing/2018/hyperlinkcolor" val="tx"/>
                    </a:ext>
                  </a:extLst>
                </a:hlinkClick>
              </a:rPr>
              <a:t>https://www.rcseng.ac.uk/careers-in-surgery/careers-support/applying-to-medical-school/interview-questions/</a:t>
            </a:r>
            <a:endParaRPr lang="en-US" sz="1400">
              <a:solidFill>
                <a:schemeClr val="tx2"/>
              </a:solidFill>
              <a:latin typeface="VAGRundschriftDLig"/>
            </a:endParaRPr>
          </a:p>
          <a:p>
            <a:pPr algn="ctr">
              <a:defRPr/>
            </a:pPr>
            <a:endParaRPr lang="en-US" sz="1400">
              <a:solidFill>
                <a:schemeClr val="tx2"/>
              </a:solidFill>
              <a:latin typeface="VAGRundschriftDLig" panose="00000400000000000000" pitchFamily="50" charset="0"/>
            </a:endParaRPr>
          </a:p>
          <a:p>
            <a:pPr algn="ctr">
              <a:defRPr/>
            </a:pPr>
            <a:endParaRPr lang="en-US" sz="1400">
              <a:solidFill>
                <a:schemeClr val="tx2"/>
              </a:solidFill>
              <a:latin typeface="VAGRundschriftDLig" panose="00000400000000000000" pitchFamily="50" charset="0"/>
            </a:endParaRPr>
          </a:p>
          <a:p>
            <a:pPr algn="ctr">
              <a:defRPr/>
            </a:pPr>
            <a:r>
              <a:rPr lang="en-US" sz="4800">
                <a:solidFill>
                  <a:schemeClr val="tx2"/>
                </a:solidFill>
                <a:latin typeface="VAGRundschriftDLig"/>
              </a:rPr>
              <a:t>You have got this!</a:t>
            </a:r>
            <a:endParaRPr lang="en-US" sz="4800" kern="1200">
              <a:solidFill>
                <a:schemeClr val="tx2"/>
              </a:solidFill>
              <a:latin typeface="VAGRundschriftDLig"/>
            </a:endParaRPr>
          </a:p>
          <a:p>
            <a:endParaRPr lang="en-US" sz="2400" kern="1200">
              <a:solidFill>
                <a:schemeClr val="tx2"/>
              </a:solidFill>
              <a:latin typeface="+mn-lt"/>
              <a:ea typeface="+mn-ea"/>
              <a:cs typeface="+mn-cs"/>
            </a:endParaRPr>
          </a:p>
        </p:txBody>
      </p:sp>
    </p:spTree>
    <p:extLst>
      <p:ext uri="{BB962C8B-B14F-4D97-AF65-F5344CB8AC3E}">
        <p14:creationId xmlns:p14="http://schemas.microsoft.com/office/powerpoint/2010/main" val="39281887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solidFill>
              <a:srgbClr val="767777"/>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nfinished xmlns="43432aec-f891-4fdc-a3fc-9a09cdaa484e" xsi:nil="true"/>
    <lcf76f155ced4ddcb4097134ff3c332f xmlns="43432aec-f891-4fdc-a3fc-9a09cdaa484e">
      <Terms xmlns="http://schemas.microsoft.com/office/infopath/2007/PartnerControls"/>
    </lcf76f155ced4ddcb4097134ff3c332f>
    <TaxCatchAll xmlns="825ed524-e7b1-4e6a-813b-8b52874a45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7" ma:contentTypeDescription="Create a new document." ma:contentTypeScope="" ma:versionID="a8567715db3e3d34cf0afd080452f269">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2fa7c94cc9cf2803b7f17f8bc6cf8693"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CA6081-C7F3-4D69-9060-E371E26DD0AD}">
  <ds:schemaRefs>
    <ds:schemaRef ds:uri="http://schemas.microsoft.com/sharepoint/v3/contenttype/forms"/>
  </ds:schemaRefs>
</ds:datastoreItem>
</file>

<file path=customXml/itemProps2.xml><?xml version="1.0" encoding="utf-8"?>
<ds:datastoreItem xmlns:ds="http://schemas.openxmlformats.org/officeDocument/2006/customXml" ds:itemID="{8CD23D67-AF69-43EF-B508-9A67CA2D3FF4}">
  <ds:schemaRefs>
    <ds:schemaRef ds:uri="43432aec-f891-4fdc-a3fc-9a09cdaa484e"/>
    <ds:schemaRef ds:uri="825ed524-e7b1-4e6a-813b-8b52874a45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CF0F31-EA94-49C1-855F-CCE0E6689E73}">
  <ds:schemaRefs>
    <ds:schemaRef ds:uri="43432aec-f891-4fdc-a3fc-9a09cdaa484e"/>
    <ds:schemaRef ds:uri="825ed524-e7b1-4e6a-813b-8b52874a45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15</Notes>
  <HiddenSlides>0</HiddenSlide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1_Office Theme</vt:lpstr>
      <vt:lpstr>1_Custom Design</vt:lpstr>
      <vt:lpstr>Custom Design</vt:lpstr>
      <vt:lpstr>So, you want to be a doctor, vet, dentist, researcher?</vt:lpstr>
      <vt:lpstr>University choices</vt:lpstr>
      <vt:lpstr>What can you do to prepare for your application?</vt:lpstr>
      <vt:lpstr>The interview</vt:lpstr>
      <vt:lpstr>The interview questions</vt:lpstr>
      <vt:lpstr>Be a wise owl….</vt:lpstr>
      <vt:lpstr>Body Language</vt:lpstr>
      <vt:lpstr>Pause here for students to practice their interview techniques with each other</vt:lpstr>
      <vt:lpstr>How did you feel in the “interview?”</vt:lpstr>
      <vt:lpstr>Part 2</vt:lpstr>
      <vt:lpstr>How to act in the group interview</vt:lpstr>
      <vt:lpstr>Group activity</vt:lpstr>
      <vt:lpstr>The 3 Rs</vt:lpstr>
      <vt:lpstr>The 3Rs</vt:lpstr>
      <vt:lpstr>The 4th R</vt:lpstr>
      <vt:lpstr>The 4 Rs</vt:lpstr>
      <vt:lpstr>Our aim is a world, where animal experiments are no longer carried out. Where animals, via a strict ethical framework that ensures their best interest, can take part in clinical research, (the study of health and illness that is naturally occuring) in the same way humans do.  Ensure health treatment is equally available for both humans and animals. </vt:lpstr>
      <vt:lpstr>How did you feel in the “Group interview?”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Anatomy</dc:title>
  <dc:creator>Rachel Jackson</dc:creator>
  <cp:revision>3</cp:revision>
  <dcterms:created xsi:type="dcterms:W3CDTF">2023-03-01T12:23:09Z</dcterms:created>
  <dcterms:modified xsi:type="dcterms:W3CDTF">2024-04-09T14:17:52Z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