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9" r:id="rId5"/>
    <p:sldId id="260" r:id="rId6"/>
    <p:sldId id="287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D1ADB-DC13-958E-9604-D9A2DC35014A}" v="1" dt="2023-10-18T16:44:29.879"/>
    <p1510:client id="{754B8EF2-3D9E-4E41-A68B-12F4362FE9ED}" v="11" dt="2023-09-05T11:35:50.046"/>
    <p1510:client id="{BDE59A42-959F-4C7C-8D10-7E734807E342}" v="1" dt="2023-10-18T12:34:07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" userId="S::admin@humanimaltrust.onmicrosoft.com::96056025-1a10-4333-ac3d-6e36ae4d7fb7" providerId="AD" clId="Web-{31FD1ADB-DC13-958E-9604-D9A2DC35014A}"/>
    <pc:docChg chg="modSld">
      <pc:chgData name="Admin" userId="S::admin@humanimaltrust.onmicrosoft.com::96056025-1a10-4333-ac3d-6e36ae4d7fb7" providerId="AD" clId="Web-{31FD1ADB-DC13-958E-9604-D9A2DC35014A}" dt="2023-10-18T16:44:29.879" v="0" actId="14100"/>
      <pc:docMkLst>
        <pc:docMk/>
      </pc:docMkLst>
      <pc:sldChg chg="modSp">
        <pc:chgData name="Admin" userId="S::admin@humanimaltrust.onmicrosoft.com::96056025-1a10-4333-ac3d-6e36ae4d7fb7" providerId="AD" clId="Web-{31FD1ADB-DC13-958E-9604-D9A2DC35014A}" dt="2023-10-18T16:44:29.879" v="0" actId="14100"/>
        <pc:sldMkLst>
          <pc:docMk/>
          <pc:sldMk cId="104816824" sldId="260"/>
        </pc:sldMkLst>
        <pc:picChg chg="mod">
          <ac:chgData name="Admin" userId="S::admin@humanimaltrust.onmicrosoft.com::96056025-1a10-4333-ac3d-6e36ae4d7fb7" providerId="AD" clId="Web-{31FD1ADB-DC13-958E-9604-D9A2DC35014A}" dt="2023-10-18T16:44:29.879" v="0" actId="14100"/>
          <ac:picMkLst>
            <pc:docMk/>
            <pc:sldMk cId="104816824" sldId="260"/>
            <ac:picMk id="1032" creationId="{C4A0ED27-344F-739C-3E4C-517B36BB4022}"/>
          </ac:picMkLst>
        </pc:picChg>
      </pc:sldChg>
    </pc:docChg>
  </pc:docChgLst>
  <pc:docChgLst>
    <pc:chgData name="Rachel Jackson" userId="b3e839f4b8bb0973" providerId="LiveId" clId="{754B8EF2-3D9E-4E41-A68B-12F4362FE9ED}"/>
    <pc:docChg chg="custSel addSld delSld modSld">
      <pc:chgData name="Rachel Jackson" userId="b3e839f4b8bb0973" providerId="LiveId" clId="{754B8EF2-3D9E-4E41-A68B-12F4362FE9ED}" dt="2023-09-05T11:36:17.045" v="61" actId="20577"/>
      <pc:docMkLst>
        <pc:docMk/>
      </pc:docMkLst>
      <pc:sldChg chg="addSp modSp del mod">
        <pc:chgData name="Rachel Jackson" userId="b3e839f4b8bb0973" providerId="LiveId" clId="{754B8EF2-3D9E-4E41-A68B-12F4362FE9ED}" dt="2023-09-05T11:35:18.784" v="49" actId="2696"/>
        <pc:sldMkLst>
          <pc:docMk/>
          <pc:sldMk cId="3788371691" sldId="261"/>
        </pc:sldMkLst>
        <pc:spChg chg="mod">
          <ac:chgData name="Rachel Jackson" userId="b3e839f4b8bb0973" providerId="LiveId" clId="{754B8EF2-3D9E-4E41-A68B-12F4362FE9ED}" dt="2023-09-05T11:28:48.355" v="21" actId="14100"/>
          <ac:spMkLst>
            <pc:docMk/>
            <pc:sldMk cId="3788371691" sldId="261"/>
            <ac:spMk id="3" creationId="{D262AE97-0B7A-EAA1-56AA-8986CB28D212}"/>
          </ac:spMkLst>
        </pc:spChg>
        <pc:spChg chg="mod">
          <ac:chgData name="Rachel Jackson" userId="b3e839f4b8bb0973" providerId="LiveId" clId="{754B8EF2-3D9E-4E41-A68B-12F4362FE9ED}" dt="2023-09-05T11:34:23.649" v="44" actId="1076"/>
          <ac:spMkLst>
            <pc:docMk/>
            <pc:sldMk cId="3788371691" sldId="261"/>
            <ac:spMk id="4" creationId="{0FFDFFD6-585C-ED84-F2D8-06E74C181792}"/>
          </ac:spMkLst>
        </pc:spChg>
        <pc:picChg chg="add mod">
          <ac:chgData name="Rachel Jackson" userId="b3e839f4b8bb0973" providerId="LiveId" clId="{754B8EF2-3D9E-4E41-A68B-12F4362FE9ED}" dt="2023-09-05T11:29:43.519" v="24" actId="1076"/>
          <ac:picMkLst>
            <pc:docMk/>
            <pc:sldMk cId="3788371691" sldId="261"/>
            <ac:picMk id="6" creationId="{339223F0-A97F-D8CA-F80A-3ABAED1F600B}"/>
          </ac:picMkLst>
        </pc:picChg>
        <pc:picChg chg="add mod">
          <ac:chgData name="Rachel Jackson" userId="b3e839f4b8bb0973" providerId="LiveId" clId="{754B8EF2-3D9E-4E41-A68B-12F4362FE9ED}" dt="2023-09-05T11:34:04.444" v="41" actId="1076"/>
          <ac:picMkLst>
            <pc:docMk/>
            <pc:sldMk cId="3788371691" sldId="261"/>
            <ac:picMk id="8" creationId="{FCA16EFF-5B04-B317-B990-7B27333A02A7}"/>
          </ac:picMkLst>
        </pc:picChg>
      </pc:sldChg>
      <pc:sldChg chg="modSp mod">
        <pc:chgData name="Rachel Jackson" userId="b3e839f4b8bb0973" providerId="LiveId" clId="{754B8EF2-3D9E-4E41-A68B-12F4362FE9ED}" dt="2023-09-05T11:35:50.046" v="54" actId="122"/>
        <pc:sldMkLst>
          <pc:docMk/>
          <pc:sldMk cId="0" sldId="285"/>
        </pc:sldMkLst>
        <pc:spChg chg="mod">
          <ac:chgData name="Rachel Jackson" userId="b3e839f4b8bb0973" providerId="LiveId" clId="{754B8EF2-3D9E-4E41-A68B-12F4362FE9ED}" dt="2023-09-05T11:35:37.641" v="52" actId="14100"/>
          <ac:spMkLst>
            <pc:docMk/>
            <pc:sldMk cId="0" sldId="285"/>
            <ac:spMk id="4" creationId="{00000000-0000-0000-0000-000000000000}"/>
          </ac:spMkLst>
        </pc:spChg>
        <pc:spChg chg="mod">
          <ac:chgData name="Rachel Jackson" userId="b3e839f4b8bb0973" providerId="LiveId" clId="{754B8EF2-3D9E-4E41-A68B-12F4362FE9ED}" dt="2023-09-05T11:35:50.046" v="54" actId="122"/>
          <ac:spMkLst>
            <pc:docMk/>
            <pc:sldMk cId="0" sldId="285"/>
            <ac:spMk id="5" creationId="{00000000-0000-0000-0000-000000000000}"/>
          </ac:spMkLst>
        </pc:spChg>
      </pc:sldChg>
      <pc:sldChg chg="addSp modSp new mod setBg setFolMasterObjs">
        <pc:chgData name="Rachel Jackson" userId="b3e839f4b8bb0973" providerId="LiveId" clId="{754B8EF2-3D9E-4E41-A68B-12F4362FE9ED}" dt="2023-09-05T11:36:17.045" v="61" actId="20577"/>
        <pc:sldMkLst>
          <pc:docMk/>
          <pc:sldMk cId="2866928403" sldId="287"/>
        </pc:sldMkLst>
        <pc:spChg chg="mod ord">
          <ac:chgData name="Rachel Jackson" userId="b3e839f4b8bb0973" providerId="LiveId" clId="{754B8EF2-3D9E-4E41-A68B-12F4362FE9ED}" dt="2023-09-05T11:34:15.428" v="43" actId="26606"/>
          <ac:spMkLst>
            <pc:docMk/>
            <pc:sldMk cId="2866928403" sldId="287"/>
            <ac:spMk id="2" creationId="{B078162D-E60B-E9DE-23AE-5E5CFF66D087}"/>
          </ac:spMkLst>
        </pc:spChg>
        <pc:spChg chg="add mod ord">
          <ac:chgData name="Rachel Jackson" userId="b3e839f4b8bb0973" providerId="LiveId" clId="{754B8EF2-3D9E-4E41-A68B-12F4362FE9ED}" dt="2023-09-05T11:36:17.045" v="61" actId="20577"/>
          <ac:spMkLst>
            <pc:docMk/>
            <pc:sldMk cId="2866928403" sldId="287"/>
            <ac:spMk id="3" creationId="{E424CB9D-BAE4-EE04-DB06-93FD08634642}"/>
          </ac:spMkLst>
        </pc:spChg>
        <pc:spChg chg="add mod">
          <ac:chgData name="Rachel Jackson" userId="b3e839f4b8bb0973" providerId="LiveId" clId="{754B8EF2-3D9E-4E41-A68B-12F4362FE9ED}" dt="2023-09-05T11:36:10.173" v="59" actId="20577"/>
          <ac:spMkLst>
            <pc:docMk/>
            <pc:sldMk cId="2866928403" sldId="287"/>
            <ac:spMk id="6" creationId="{ED9255DB-516B-C779-4E96-09EC8336DE25}"/>
          </ac:spMkLst>
        </pc:spChg>
        <pc:spChg chg="add">
          <ac:chgData name="Rachel Jackson" userId="b3e839f4b8bb0973" providerId="LiveId" clId="{754B8EF2-3D9E-4E41-A68B-12F4362FE9ED}" dt="2023-09-05T11:34:15.428" v="43" actId="26606"/>
          <ac:spMkLst>
            <pc:docMk/>
            <pc:sldMk cId="2866928403" sldId="287"/>
            <ac:spMk id="10" creationId="{72D05657-94EE-4B2D-BC1B-A1D065063658}"/>
          </ac:spMkLst>
        </pc:spChg>
        <pc:spChg chg="add">
          <ac:chgData name="Rachel Jackson" userId="b3e839f4b8bb0973" providerId="LiveId" clId="{754B8EF2-3D9E-4E41-A68B-12F4362FE9ED}" dt="2023-09-05T11:34:15.428" v="43" actId="26606"/>
          <ac:spMkLst>
            <pc:docMk/>
            <pc:sldMk cId="2866928403" sldId="287"/>
            <ac:spMk id="12" creationId="{7586665A-47B3-4AEE-BC94-15D89FF706B3}"/>
          </ac:spMkLst>
        </pc:spChg>
        <pc:picChg chg="add mod ord">
          <ac:chgData name="Rachel Jackson" userId="b3e839f4b8bb0973" providerId="LiveId" clId="{754B8EF2-3D9E-4E41-A68B-12F4362FE9ED}" dt="2023-09-05T11:34:15.428" v="43" actId="26606"/>
          <ac:picMkLst>
            <pc:docMk/>
            <pc:sldMk cId="2866928403" sldId="287"/>
            <ac:picMk id="4" creationId="{79E5CAEF-FCF2-4A1E-8984-15798DA4D72F}"/>
          </ac:picMkLst>
        </pc:picChg>
        <pc:picChg chg="add mod">
          <ac:chgData name="Rachel Jackson" userId="b3e839f4b8bb0973" providerId="LiveId" clId="{754B8EF2-3D9E-4E41-A68B-12F4362FE9ED}" dt="2023-09-05T11:34:15.428" v="43" actId="26606"/>
          <ac:picMkLst>
            <pc:docMk/>
            <pc:sldMk cId="2866928403" sldId="287"/>
            <ac:picMk id="5" creationId="{BC50B071-98A8-ED28-EC4F-38FF2AD2FC7C}"/>
          </ac:picMkLst>
        </pc:picChg>
      </pc:sldChg>
    </pc:docChg>
  </pc:docChgLst>
  <pc:docChgLst>
    <pc:chgData name="Rachel Jackson" userId="S::rachel@humanimaltrust.onmicrosoft.com::d840a2f6-06d0-44a6-b007-9fa5591c9407" providerId="AD" clId="Web-{BDE59A42-959F-4C7C-8D10-7E734807E342}"/>
    <pc:docChg chg="modSld">
      <pc:chgData name="Rachel Jackson" userId="S::rachel@humanimaltrust.onmicrosoft.com::d840a2f6-06d0-44a6-b007-9fa5591c9407" providerId="AD" clId="Web-{BDE59A42-959F-4C7C-8D10-7E734807E342}" dt="2023-10-18T12:34:07.121" v="0" actId="20577"/>
      <pc:docMkLst>
        <pc:docMk/>
      </pc:docMkLst>
      <pc:sldChg chg="modSp">
        <pc:chgData name="Rachel Jackson" userId="S::rachel@humanimaltrust.onmicrosoft.com::d840a2f6-06d0-44a6-b007-9fa5591c9407" providerId="AD" clId="Web-{BDE59A42-959F-4C7C-8D10-7E734807E342}" dt="2023-10-18T12:34:07.121" v="0" actId="20577"/>
        <pc:sldMkLst>
          <pc:docMk/>
          <pc:sldMk cId="0" sldId="285"/>
        </pc:sldMkLst>
        <pc:spChg chg="mod">
          <ac:chgData name="Rachel Jackson" userId="S::rachel@humanimaltrust.onmicrosoft.com::d840a2f6-06d0-44a6-b007-9fa5591c9407" providerId="AD" clId="Web-{BDE59A42-959F-4C7C-8D10-7E734807E342}" dt="2023-10-18T12:34:07.121" v="0" actId="20577"/>
          <ac:spMkLst>
            <pc:docMk/>
            <pc:sldMk cId="0" sldId="285"/>
            <ac:spMk id="4" creationId="{00000000-0000-0000-0000-000000000000}"/>
          </ac:spMkLst>
        </pc:spChg>
      </pc:sldChg>
    </pc:docChg>
  </pc:docChgLst>
  <pc:docChgLst>
    <pc:chgData name="Rachel Jackson" userId="b3e839f4b8bb0973" providerId="LiveId" clId="{DB72E81C-58C6-4A97-9990-A2E7254B4823}"/>
    <pc:docChg chg="undo custSel addSld delSld modSld">
      <pc:chgData name="Rachel Jackson" userId="b3e839f4b8bb0973" providerId="LiveId" clId="{DB72E81C-58C6-4A97-9990-A2E7254B4823}" dt="2023-08-09T14:48:32.668" v="786"/>
      <pc:docMkLst>
        <pc:docMk/>
      </pc:docMkLst>
      <pc:sldChg chg="addSp delSp modSp mod delAnim">
        <pc:chgData name="Rachel Jackson" userId="b3e839f4b8bb0973" providerId="LiveId" clId="{DB72E81C-58C6-4A97-9990-A2E7254B4823}" dt="2023-08-09T14:43:19.359" v="717" actId="14100"/>
        <pc:sldMkLst>
          <pc:docMk/>
          <pc:sldMk cId="2713310492" sldId="259"/>
        </pc:sldMkLst>
        <pc:spChg chg="mod">
          <ac:chgData name="Rachel Jackson" userId="b3e839f4b8bb0973" providerId="LiveId" clId="{DB72E81C-58C6-4A97-9990-A2E7254B4823}" dt="2023-08-09T14:17:05.003" v="714" actId="14100"/>
          <ac:spMkLst>
            <pc:docMk/>
            <pc:sldMk cId="2713310492" sldId="259"/>
            <ac:spMk id="2" creationId="{2251EB9C-B582-ABDC-5D74-28616A23D1D6}"/>
          </ac:spMkLst>
        </pc:spChg>
        <pc:spChg chg="mod">
          <ac:chgData name="Rachel Jackson" userId="b3e839f4b8bb0973" providerId="LiveId" clId="{DB72E81C-58C6-4A97-9990-A2E7254B4823}" dt="2023-08-09T14:43:19.359" v="717" actId="14100"/>
          <ac:spMkLst>
            <pc:docMk/>
            <pc:sldMk cId="2713310492" sldId="259"/>
            <ac:spMk id="3" creationId="{00000000-0000-0000-0000-000000000000}"/>
          </ac:spMkLst>
        </pc:spChg>
        <pc:picChg chg="add mod">
          <ac:chgData name="Rachel Jackson" userId="b3e839f4b8bb0973" providerId="LiveId" clId="{DB72E81C-58C6-4A97-9990-A2E7254B4823}" dt="2023-08-09T14:14:39.073" v="708" actId="1076"/>
          <ac:picMkLst>
            <pc:docMk/>
            <pc:sldMk cId="2713310492" sldId="259"/>
            <ac:picMk id="6" creationId="{E2330B7F-B6BE-59BE-D3ED-599E7E611E37}"/>
          </ac:picMkLst>
        </pc:picChg>
        <pc:picChg chg="add mod">
          <ac:chgData name="Rachel Jackson" userId="b3e839f4b8bb0973" providerId="LiveId" clId="{DB72E81C-58C6-4A97-9990-A2E7254B4823}" dt="2023-08-09T14:14:46.407" v="710" actId="1076"/>
          <ac:picMkLst>
            <pc:docMk/>
            <pc:sldMk cId="2713310492" sldId="259"/>
            <ac:picMk id="7" creationId="{2D47FA75-DC8B-B9FD-F102-DC56DBF17DA8}"/>
          </ac:picMkLst>
        </pc:picChg>
        <pc:picChg chg="del">
          <ac:chgData name="Rachel Jackson" userId="b3e839f4b8bb0973" providerId="LiveId" clId="{DB72E81C-58C6-4A97-9990-A2E7254B4823}" dt="2023-08-09T14:14:00.540" v="706" actId="21"/>
          <ac:picMkLst>
            <pc:docMk/>
            <pc:sldMk cId="2713310492" sldId="259"/>
            <ac:picMk id="34" creationId="{48F14F83-AD97-A427-C77D-C7DD1748D845}"/>
          </ac:picMkLst>
        </pc:picChg>
      </pc:sldChg>
      <pc:sldChg chg="addSp modSp new mod">
        <pc:chgData name="Rachel Jackson" userId="b3e839f4b8bb0973" providerId="LiveId" clId="{DB72E81C-58C6-4A97-9990-A2E7254B4823}" dt="2023-08-09T13:05:41.400" v="66" actId="1076"/>
        <pc:sldMkLst>
          <pc:docMk/>
          <pc:sldMk cId="104816824" sldId="260"/>
        </pc:sldMkLst>
        <pc:spChg chg="add mod">
          <ac:chgData name="Rachel Jackson" userId="b3e839f4b8bb0973" providerId="LiveId" clId="{DB72E81C-58C6-4A97-9990-A2E7254B4823}" dt="2023-08-09T13:03:20.024" v="11" actId="122"/>
          <ac:spMkLst>
            <pc:docMk/>
            <pc:sldMk cId="104816824" sldId="260"/>
            <ac:spMk id="4" creationId="{0FFDFFD6-585C-ED84-F2D8-06E74C181792}"/>
          </ac:spMkLst>
        </pc:spChg>
        <pc:spChg chg="add mod">
          <ac:chgData name="Rachel Jackson" userId="b3e839f4b8bb0973" providerId="LiveId" clId="{DB72E81C-58C6-4A97-9990-A2E7254B4823}" dt="2023-08-09T13:05:17.433" v="64" actId="14100"/>
          <ac:spMkLst>
            <pc:docMk/>
            <pc:sldMk cId="104816824" sldId="260"/>
            <ac:spMk id="6" creationId="{387166B4-F83D-6FC2-0B7F-F15EE23C5D19}"/>
          </ac:spMkLst>
        </pc:spChg>
        <pc:picChg chg="add mod">
          <ac:chgData name="Rachel Jackson" userId="b3e839f4b8bb0973" providerId="LiveId" clId="{DB72E81C-58C6-4A97-9990-A2E7254B4823}" dt="2023-08-09T13:02:00.187" v="4" actId="14100"/>
          <ac:picMkLst>
            <pc:docMk/>
            <pc:sldMk cId="104816824" sldId="260"/>
            <ac:picMk id="1026" creationId="{8E6D01AE-4C29-1CEA-6670-246CAB3197C7}"/>
          </ac:picMkLst>
        </pc:picChg>
        <pc:picChg chg="add mod">
          <ac:chgData name="Rachel Jackson" userId="b3e839f4b8bb0973" providerId="LiveId" clId="{DB72E81C-58C6-4A97-9990-A2E7254B4823}" dt="2023-08-09T13:02:39.793" v="6" actId="1076"/>
          <ac:picMkLst>
            <pc:docMk/>
            <pc:sldMk cId="104816824" sldId="260"/>
            <ac:picMk id="1028" creationId="{AB2E78B9-8F15-DC97-2809-410F20BE2888}"/>
          </ac:picMkLst>
        </pc:picChg>
        <pc:picChg chg="add mod">
          <ac:chgData name="Rachel Jackson" userId="b3e839f4b8bb0973" providerId="LiveId" clId="{DB72E81C-58C6-4A97-9990-A2E7254B4823}" dt="2023-08-09T13:03:37.819" v="13" actId="1076"/>
          <ac:picMkLst>
            <pc:docMk/>
            <pc:sldMk cId="104816824" sldId="260"/>
            <ac:picMk id="1030" creationId="{E3DEECE2-63D8-5E2A-8CDC-ADA2281E19E4}"/>
          </ac:picMkLst>
        </pc:picChg>
        <pc:picChg chg="add mod">
          <ac:chgData name="Rachel Jackson" userId="b3e839f4b8bb0973" providerId="LiveId" clId="{DB72E81C-58C6-4A97-9990-A2E7254B4823}" dt="2023-08-09T13:05:41.400" v="66" actId="1076"/>
          <ac:picMkLst>
            <pc:docMk/>
            <pc:sldMk cId="104816824" sldId="260"/>
            <ac:picMk id="1032" creationId="{C4A0ED27-344F-739C-3E4C-517B36BB4022}"/>
          </ac:picMkLst>
        </pc:picChg>
      </pc:sldChg>
      <pc:sldChg chg="addSp delSp modSp add mod">
        <pc:chgData name="Rachel Jackson" userId="b3e839f4b8bb0973" providerId="LiveId" clId="{DB72E81C-58C6-4A97-9990-A2E7254B4823}" dt="2023-08-09T14:48:32.668" v="786"/>
        <pc:sldMkLst>
          <pc:docMk/>
          <pc:sldMk cId="3788371691" sldId="261"/>
        </pc:sldMkLst>
        <pc:spChg chg="add mod">
          <ac:chgData name="Rachel Jackson" userId="b3e839f4b8bb0973" providerId="LiveId" clId="{DB72E81C-58C6-4A97-9990-A2E7254B4823}" dt="2023-08-09T14:48:32.668" v="786"/>
          <ac:spMkLst>
            <pc:docMk/>
            <pc:sldMk cId="3788371691" sldId="261"/>
            <ac:spMk id="3" creationId="{D262AE97-0B7A-EAA1-56AA-8986CB28D212}"/>
          </ac:spMkLst>
        </pc:spChg>
        <pc:spChg chg="mod">
          <ac:chgData name="Rachel Jackson" userId="b3e839f4b8bb0973" providerId="LiveId" clId="{DB72E81C-58C6-4A97-9990-A2E7254B4823}" dt="2023-08-09T13:05:58.244" v="77" actId="20577"/>
          <ac:spMkLst>
            <pc:docMk/>
            <pc:sldMk cId="3788371691" sldId="261"/>
            <ac:spMk id="4" creationId="{0FFDFFD6-585C-ED84-F2D8-06E74C181792}"/>
          </ac:spMkLst>
        </pc:spChg>
        <pc:spChg chg="del mod">
          <ac:chgData name="Rachel Jackson" userId="b3e839f4b8bb0973" providerId="LiveId" clId="{DB72E81C-58C6-4A97-9990-A2E7254B4823}" dt="2023-08-09T13:10:01.958" v="82"/>
          <ac:spMkLst>
            <pc:docMk/>
            <pc:sldMk cId="3788371691" sldId="261"/>
            <ac:spMk id="6" creationId="{387166B4-F83D-6FC2-0B7F-F15EE23C5D19}"/>
          </ac:spMkLst>
        </pc:spChg>
        <pc:picChg chg="del">
          <ac:chgData name="Rachel Jackson" userId="b3e839f4b8bb0973" providerId="LiveId" clId="{DB72E81C-58C6-4A97-9990-A2E7254B4823}" dt="2023-08-09T13:06:02.774" v="78" actId="21"/>
          <ac:picMkLst>
            <pc:docMk/>
            <pc:sldMk cId="3788371691" sldId="261"/>
            <ac:picMk id="1030" creationId="{E3DEECE2-63D8-5E2A-8CDC-ADA2281E19E4}"/>
          </ac:picMkLst>
        </pc:picChg>
        <pc:picChg chg="del">
          <ac:chgData name="Rachel Jackson" userId="b3e839f4b8bb0973" providerId="LiveId" clId="{DB72E81C-58C6-4A97-9990-A2E7254B4823}" dt="2023-08-09T14:42:40.405" v="715" actId="21"/>
          <ac:picMkLst>
            <pc:docMk/>
            <pc:sldMk cId="3788371691" sldId="261"/>
            <ac:picMk id="1032" creationId="{C4A0ED27-344F-739C-3E4C-517B36BB4022}"/>
          </ac:picMkLst>
        </pc:picChg>
      </pc:sldChg>
      <pc:sldChg chg="modSp add del mod">
        <pc:chgData name="Rachel Jackson" userId="b3e839f4b8bb0973" providerId="LiveId" clId="{DB72E81C-58C6-4A97-9990-A2E7254B4823}" dt="2023-08-09T14:10:19.182" v="653" actId="2696"/>
        <pc:sldMkLst>
          <pc:docMk/>
          <pc:sldMk cId="4193104926" sldId="262"/>
        </pc:sldMkLst>
        <pc:spChg chg="mod">
          <ac:chgData name="Rachel Jackson" userId="b3e839f4b8bb0973" providerId="LiveId" clId="{DB72E81C-58C6-4A97-9990-A2E7254B4823}" dt="2023-08-09T14:09:11.211" v="649" actId="6549"/>
          <ac:spMkLst>
            <pc:docMk/>
            <pc:sldMk cId="4193104926" sldId="262"/>
            <ac:spMk id="3" creationId="{D262AE97-0B7A-EAA1-56AA-8986CB28D212}"/>
          </ac:spMkLst>
        </pc:spChg>
        <pc:spChg chg="mod">
          <ac:chgData name="Rachel Jackson" userId="b3e839f4b8bb0973" providerId="LiveId" clId="{DB72E81C-58C6-4A97-9990-A2E7254B4823}" dt="2023-08-09T14:08:21.918" v="481" actId="20577"/>
          <ac:spMkLst>
            <pc:docMk/>
            <pc:sldMk cId="4193104926" sldId="262"/>
            <ac:spMk id="4" creationId="{0FFDFFD6-585C-ED84-F2D8-06E74C181792}"/>
          </ac:spMkLst>
        </pc:spChg>
      </pc:sldChg>
      <pc:sldChg chg="modSp mod">
        <pc:chgData name="Rachel Jackson" userId="b3e839f4b8bb0973" providerId="LiveId" clId="{DB72E81C-58C6-4A97-9990-A2E7254B4823}" dt="2023-08-09T14:10:07.183" v="652" actId="1076"/>
        <pc:sldMkLst>
          <pc:docMk/>
          <pc:sldMk cId="0" sldId="285"/>
        </pc:sldMkLst>
        <pc:picChg chg="mod">
          <ac:chgData name="Rachel Jackson" userId="b3e839f4b8bb0973" providerId="LiveId" clId="{DB72E81C-58C6-4A97-9990-A2E7254B4823}" dt="2023-08-09T14:09:59.349" v="651" actId="14100"/>
          <ac:picMkLst>
            <pc:docMk/>
            <pc:sldMk cId="0" sldId="285"/>
            <ac:picMk id="6" creationId="{00000000-0000-0000-0000-000000000000}"/>
          </ac:picMkLst>
        </pc:picChg>
        <pc:picChg chg="mod">
          <ac:chgData name="Rachel Jackson" userId="b3e839f4b8bb0973" providerId="LiveId" clId="{DB72E81C-58C6-4A97-9990-A2E7254B4823}" dt="2023-08-09T14:10:07.183" v="652" actId="1076"/>
          <ac:picMkLst>
            <pc:docMk/>
            <pc:sldMk cId="0" sldId="285"/>
            <ac:picMk id="9" creationId="{00000000-0000-0000-0000-000000000000}"/>
          </ac:picMkLst>
        </pc:picChg>
      </pc:sldChg>
      <pc:sldChg chg="modSp mod">
        <pc:chgData name="Rachel Jackson" userId="b3e839f4b8bb0973" providerId="LiveId" clId="{DB72E81C-58C6-4A97-9990-A2E7254B4823}" dt="2023-08-09T14:11:09.225" v="658" actId="1076"/>
        <pc:sldMkLst>
          <pc:docMk/>
          <pc:sldMk cId="0" sldId="286"/>
        </pc:sldMkLst>
        <pc:picChg chg="mod">
          <ac:chgData name="Rachel Jackson" userId="b3e839f4b8bb0973" providerId="LiveId" clId="{DB72E81C-58C6-4A97-9990-A2E7254B4823}" dt="2023-08-09T14:11:04.368" v="657" actId="14100"/>
          <ac:picMkLst>
            <pc:docMk/>
            <pc:sldMk cId="0" sldId="286"/>
            <ac:picMk id="6" creationId="{00000000-0000-0000-0000-000000000000}"/>
          </ac:picMkLst>
        </pc:picChg>
        <pc:picChg chg="mod">
          <ac:chgData name="Rachel Jackson" userId="b3e839f4b8bb0973" providerId="LiveId" clId="{DB72E81C-58C6-4A97-9990-A2E7254B4823}" dt="2023-08-09T14:11:09.225" v="658" actId="1076"/>
          <ac:picMkLst>
            <pc:docMk/>
            <pc:sldMk cId="0" sldId="286"/>
            <ac:picMk id="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2D7E-B222-469D-8B2B-B69FCB80B5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58970-D8CC-409E-A536-768766146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9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135ED-8114-594C-934D-7F6462578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08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VERY KEY SLIDE!!!!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5121E-71C2-45CF-A316-2F56292D240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very much for your time – and please do ask any questions. </a:t>
            </a:r>
          </a:p>
          <a:p>
            <a:endParaRPr lang="en-US" dirty="0"/>
          </a:p>
          <a:p>
            <a:r>
              <a:rPr lang="en-US" dirty="0"/>
              <a:t>If I’m unable to answer them today I’ll pass them on and we’ll come back to you as soon as possible.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5121E-71C2-45CF-A316-2F56292D240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8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CF7A-8004-40E1-8D2C-2E840353174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7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CF7A-8004-40E1-8D2C-2E840353174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5609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CF7A-8004-40E1-8D2C-2E840353174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197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485" y="775168"/>
            <a:ext cx="10515601" cy="428344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rgbClr val="0084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Title to go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486" y="1779028"/>
            <a:ext cx="5647079" cy="37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CAB6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2339" y="1304365"/>
            <a:ext cx="10515600" cy="0"/>
          </a:xfrm>
          <a:prstGeom prst="line">
            <a:avLst/>
          </a:prstGeom>
          <a:ln>
            <a:solidFill>
              <a:srgbClr val="76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17065" y="2292350"/>
            <a:ext cx="564661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67777"/>
                </a:solidFill>
              </a:defRPr>
            </a:lvl1pPr>
          </a:lstStyle>
          <a:p>
            <a:pPr lvl="0"/>
            <a:r>
              <a:rPr lang="en-US"/>
              <a:t>Lorem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17063" y="6286503"/>
            <a:ext cx="7524261" cy="29527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baseline="0">
                <a:solidFill>
                  <a:srgbClr val="767777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Presentation title 00/00/00</a:t>
            </a:r>
          </a:p>
        </p:txBody>
      </p:sp>
    </p:spTree>
    <p:extLst>
      <p:ext uri="{BB962C8B-B14F-4D97-AF65-F5344CB8AC3E}">
        <p14:creationId xmlns:p14="http://schemas.microsoft.com/office/powerpoint/2010/main" val="41661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47C9-9743-A842-8353-8C0BC23D7DF9}" type="datetime1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AD57-8C9E-4053-888C-DFB8C558B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2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CF7A-8004-40E1-8D2C-2E840353174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203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CF7A-8004-40E1-8D2C-2E840353174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280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CF7A-8004-40E1-8D2C-2E840353174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318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CF7A-8004-40E1-8D2C-2E840353174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823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CF7A-8004-40E1-8D2C-2E840353174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815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CF7A-8004-40E1-8D2C-2E840353174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5402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CF7A-8004-40E1-8D2C-2E8403531744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42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9134F-8E05-1F1A-51A6-C2927679121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7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5862" y="432620"/>
            <a:ext cx="10863468" cy="2587641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sz="4400" dirty="0" err="1">
                <a:solidFill>
                  <a:srgbClr val="007FA3"/>
                </a:solidFill>
                <a:latin typeface="VAGRundschriftD" panose="00000500000000000000" pitchFamily="50" charset="0"/>
              </a:rPr>
              <a:t>Humanimal</a:t>
            </a:r>
            <a:r>
              <a:rPr lang="en-GB" sz="4400" dirty="0">
                <a:solidFill>
                  <a:srgbClr val="007FA3"/>
                </a:solidFill>
                <a:latin typeface="VAGRundschriftD" panose="00000500000000000000" pitchFamily="50" charset="0"/>
              </a:rPr>
              <a:t> Trust and </a:t>
            </a:r>
            <a:br>
              <a:rPr lang="en-GB" sz="4400" dirty="0">
                <a:solidFill>
                  <a:srgbClr val="007FA3"/>
                </a:solidFill>
                <a:latin typeface="VAGRundschriftD" panose="00000500000000000000" pitchFamily="50" charset="0"/>
              </a:rPr>
            </a:br>
            <a:r>
              <a:rPr lang="en-GB" sz="4400" dirty="0">
                <a:solidFill>
                  <a:srgbClr val="007FA3"/>
                </a:solidFill>
                <a:latin typeface="VAGRundschriftD" panose="00000500000000000000" pitchFamily="50" charset="0"/>
              </a:rPr>
              <a:t>One Medicine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52939" y="6521829"/>
            <a:ext cx="8696740" cy="333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1400" dirty="0">
                <a:solidFill>
                  <a:srgbClr val="007FA3"/>
                </a:solidFill>
                <a:latin typeface="VAGRundschriftDLig"/>
              </a:rPr>
              <a:t>Registered Charity </a:t>
            </a:r>
            <a:r>
              <a:rPr lang="en-GB" sz="1400" dirty="0" err="1">
                <a:solidFill>
                  <a:srgbClr val="007FA3"/>
                </a:solidFill>
                <a:latin typeface="VAGRundschriftDLig"/>
              </a:rPr>
              <a:t>No.s</a:t>
            </a:r>
            <a:r>
              <a:rPr lang="en-GB" sz="1400" dirty="0">
                <a:solidFill>
                  <a:srgbClr val="007FA3"/>
                </a:solidFill>
                <a:latin typeface="VAGRundschriftDLig"/>
              </a:rPr>
              <a:t> 1156927 &amp; SC048960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CF2876-6201-F142-9299-95F60BEF805C}"/>
              </a:ext>
            </a:extLst>
          </p:cNvPr>
          <p:cNvSpPr txBox="1">
            <a:spLocks/>
          </p:cNvSpPr>
          <p:nvPr/>
        </p:nvSpPr>
        <p:spPr>
          <a:xfrm>
            <a:off x="2762086" y="3413301"/>
            <a:ext cx="6512561" cy="8596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84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VAGRundschriftD" panose="00000500000000000000" pitchFamily="50" charset="0"/>
              <a:ea typeface="Calibri" charset="0"/>
              <a:cs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1EB9C-B582-ABDC-5D74-28616A23D1D6}"/>
              </a:ext>
            </a:extLst>
          </p:cNvPr>
          <p:cNvSpPr txBox="1"/>
          <p:nvPr/>
        </p:nvSpPr>
        <p:spPr>
          <a:xfrm>
            <a:off x="2989006" y="3588774"/>
            <a:ext cx="6125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GRundschriftDLig"/>
                <a:ea typeface="+mn-ea"/>
                <a:cs typeface="+mn-cs"/>
              </a:rPr>
              <a:t>Let’s raise some money and have some fun!</a:t>
            </a:r>
          </a:p>
        </p:txBody>
      </p:sp>
      <p:pic>
        <p:nvPicPr>
          <p:cNvPr id="6" name="Content Placeholder 5" descr="Untitled design (2).png">
            <a:extLst>
              <a:ext uri="{FF2B5EF4-FFF2-40B4-BE49-F238E27FC236}">
                <a16:creationId xmlns:a16="http://schemas.microsoft.com/office/drawing/2014/main" id="{E2330B7F-B6BE-59BE-D3ED-599E7E611E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41169"/>
            <a:ext cx="12192000" cy="1916831"/>
          </a:xfrm>
          <a:prstGeom prst="rect">
            <a:avLst/>
          </a:prstGeom>
        </p:spPr>
      </p:pic>
      <p:pic>
        <p:nvPicPr>
          <p:cNvPr id="7" name="Picture 6" descr="Untitled design (3).png">
            <a:extLst>
              <a:ext uri="{FF2B5EF4-FFF2-40B4-BE49-F238E27FC236}">
                <a16:creationId xmlns:a16="http://schemas.microsoft.com/office/drawing/2014/main" id="{2D47FA75-DC8B-B9FD-F102-DC56DBF17D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9727" y="5513366"/>
            <a:ext cx="3160643" cy="13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1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3"/>
    </mc:Choice>
    <mc:Fallback xmlns="">
      <p:transition spd="slow" advTm="38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6AF061-5706-9E71-7BF5-8CDB694C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DE1C-A32B-4A91-8911-CC47B06E8DE7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6D01AE-4C29-1CEA-6670-246CAB319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3975"/>
            <a:ext cx="12192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2E78B9-8F15-DC97-2809-410F20BE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261" y="5676900"/>
            <a:ext cx="28384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DFFD6-585C-ED84-F2D8-06E74C181792}"/>
              </a:ext>
            </a:extLst>
          </p:cNvPr>
          <p:cNvSpPr txBox="1"/>
          <p:nvPr/>
        </p:nvSpPr>
        <p:spPr>
          <a:xfrm>
            <a:off x="647700" y="400050"/>
            <a:ext cx="11001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u="none" strike="noStrike" dirty="0">
                <a:solidFill>
                  <a:srgbClr val="007FA3"/>
                </a:solidFill>
                <a:effectLst/>
                <a:latin typeface="VAGRundschriftD" panose="00000500000000000000"/>
              </a:rPr>
              <a:t>Fundraise for Us</a:t>
            </a:r>
            <a:r>
              <a:rPr lang="en-GB" sz="4000" b="0" i="0" dirty="0">
                <a:solidFill>
                  <a:srgbClr val="007FA3"/>
                </a:solidFill>
                <a:effectLst/>
                <a:latin typeface="VAGRundschriftD" panose="00000500000000000000"/>
              </a:rPr>
              <a:t>​</a:t>
            </a:r>
            <a:endParaRPr lang="en-GB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3DEECE2-63D8-5E2A-8CDC-ADA2281E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52613"/>
            <a:ext cx="31337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166B4-F83D-6FC2-0B7F-F15EE23C5D19}"/>
              </a:ext>
            </a:extLst>
          </p:cNvPr>
          <p:cNvSpPr txBox="1"/>
          <p:nvPr/>
        </p:nvSpPr>
        <p:spPr>
          <a:xfrm>
            <a:off x="4981575" y="1852613"/>
            <a:ext cx="544829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595959"/>
                </a:solidFill>
                <a:effectLst/>
                <a:latin typeface="VAGRundschriftD" panose="00000500000000000000"/>
              </a:rPr>
              <a:t>Challenge Events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400" b="0" i="0" u="none" strike="noStrike" dirty="0">
              <a:solidFill>
                <a:srgbClr val="595959"/>
              </a:solidFill>
              <a:effectLst/>
              <a:latin typeface="VAGRundschriftD" panose="0000050000000000000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595959"/>
                </a:solidFill>
                <a:effectLst/>
                <a:latin typeface="VAGRundschriftD" panose="00000500000000000000"/>
              </a:rPr>
              <a:t>Sponsored Activities </a:t>
            </a:r>
            <a:r>
              <a:rPr lang="en-US" sz="2400" b="0" i="0" dirty="0">
                <a:solidFill>
                  <a:srgbClr val="595959"/>
                </a:solidFill>
                <a:effectLst/>
                <a:latin typeface="VAGRundschriftD" panose="0000050000000000000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595959"/>
                </a:solidFill>
                <a:effectLst/>
                <a:latin typeface="VAGRundschriftD" panose="00000500000000000000"/>
              </a:rPr>
              <a:t>and Fundraising Events</a:t>
            </a:r>
          </a:p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595959"/>
                </a:solidFill>
                <a:effectLst/>
                <a:latin typeface="VAGRundschriftD" panose="00000500000000000000"/>
              </a:rPr>
              <a:t>Paws for a Picnic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4A0ED27-344F-739C-3E4C-517B36BB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88" y="400168"/>
            <a:ext cx="2069512" cy="16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0B071-98A8-ED28-EC4F-38FF2AD2F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9" r="17503" b="3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5CAEF-FCF2-4A1E-8984-15798DA4D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9" r="9433" b="3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24CB9D-BAE4-EE04-DB06-93FD08634642}"/>
              </a:ext>
            </a:extLst>
          </p:cNvPr>
          <p:cNvSpPr txBox="1"/>
          <p:nvPr/>
        </p:nvSpPr>
        <p:spPr>
          <a:xfrm>
            <a:off x="4184542" y="1946684"/>
            <a:ext cx="73639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GRundschriftDLig" panose="00000400000000000000"/>
              </a:rPr>
              <a:t>Teddy Bears Picnic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GRundschriftDLig" panose="00000400000000000000"/>
              </a:rPr>
              <a:t>Dress up day – fancy dressing up as your </a:t>
            </a:r>
            <a:r>
              <a:rPr lang="en-US" sz="2000" dirty="0" err="1">
                <a:latin typeface="VAGRundschriftDLig" panose="00000400000000000000"/>
              </a:rPr>
              <a:t>favourite</a:t>
            </a:r>
            <a:r>
              <a:rPr lang="en-US" sz="2000" dirty="0">
                <a:latin typeface="VAGRundschriftDLig" panose="00000400000000000000"/>
              </a:rPr>
              <a:t> animal?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GRundschriftDLig" panose="00000400000000000000"/>
              </a:rPr>
              <a:t>Have a stall at your school fair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GRundschriftDLig" panose="00000400000000000000"/>
              </a:rPr>
              <a:t>Sponsored cake sale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GRundschriftDLig" panose="00000400000000000000"/>
              </a:rPr>
              <a:t>Sponsored spell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GRundschriftDLig" panose="00000400000000000000"/>
              </a:rPr>
              <a:t>Paws for </a:t>
            </a:r>
            <a:r>
              <a:rPr lang="en-US" sz="2000">
                <a:latin typeface="VAGRundschriftDLig" panose="00000400000000000000"/>
              </a:rPr>
              <a:t>a Picnic </a:t>
            </a:r>
            <a:r>
              <a:rPr lang="en-US" sz="2000" dirty="0">
                <a:latin typeface="VAGRundschriftDLig" panose="00000400000000000000"/>
              </a:rPr>
              <a:t>– recipes, masks and </a:t>
            </a:r>
            <a:r>
              <a:rPr lang="en-US" sz="2000" dirty="0" err="1">
                <a:latin typeface="VAGRundschriftDLig" panose="00000400000000000000"/>
              </a:rPr>
              <a:t>colouring</a:t>
            </a:r>
            <a:r>
              <a:rPr lang="en-US" sz="2000" dirty="0">
                <a:latin typeface="VAGRundschriftDLig" panose="00000400000000000000"/>
              </a:rPr>
              <a:t> in activities can be found here: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GRundschriftDLig" panose="00000400000000000000"/>
              </a:rPr>
              <a:t> </a:t>
            </a:r>
            <a:r>
              <a:rPr lang="en-US" sz="2000" dirty="0">
                <a:latin typeface="VAGRundschriftDLig" panose="00000400000000000000"/>
                <a:hlinkClick r:id="" action="ppaction://noaction"/>
              </a:rPr>
              <a:t>https://www.humanimaltrust.org.uk/get-involved/icare-campaign/paws-picnic-and-raise-funds-one-medicine/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GRundschriftDLig" panose="00000400000000000000"/>
                <a:hlinkClick r:id="" action="ppaction://noaction"/>
              </a:rPr>
              <a:t>paws-picnic-recipes-and</a:t>
            </a:r>
            <a:endParaRPr lang="en-US" sz="2000" dirty="0">
              <a:latin typeface="VAGRundschriftDLig" panose="0000040000000000000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GRundschriftDLig" panose="00000400000000000000"/>
              </a:rPr>
              <a:t>Do you fancy a challenge? What would you like to do?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8162D-E60B-E9DE-23AE-5E5CFF66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D4DE1C-A32B-4A91-8911-CC47B06E8DE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255DB-516B-C779-4E96-09EC8336DE25}"/>
              </a:ext>
            </a:extLst>
          </p:cNvPr>
          <p:cNvSpPr txBox="1"/>
          <p:nvPr/>
        </p:nvSpPr>
        <p:spPr>
          <a:xfrm>
            <a:off x="4980791" y="978946"/>
            <a:ext cx="3510967" cy="71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VAGRundschriftD" panose="00000500000000000000"/>
                <a:ea typeface="+mn-ea"/>
                <a:cs typeface="+mn-cs"/>
              </a:rPr>
              <a:t>More Ideas!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92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titled design (2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941170"/>
            <a:ext cx="12192000" cy="1916831"/>
          </a:xfrm>
        </p:spPr>
      </p:pic>
      <p:sp>
        <p:nvSpPr>
          <p:cNvPr id="7" name="Rectangle 6"/>
          <p:cNvSpPr/>
          <p:nvPr/>
        </p:nvSpPr>
        <p:spPr>
          <a:xfrm>
            <a:off x="3401642" y="14475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VAGRundschriftDLig" pitchFamily="50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4074" y="1052736"/>
            <a:ext cx="6662574" cy="428344"/>
          </a:xfrm>
        </p:spPr>
        <p:txBody>
          <a:bodyPr>
            <a:noAutofit/>
          </a:bodyPr>
          <a:lstStyle/>
          <a:p>
            <a:pPr algn="ctr"/>
            <a:r>
              <a:rPr lang="en-GB" sz="3400" dirty="0">
                <a:solidFill>
                  <a:srgbClr val="007FA3"/>
                </a:solidFill>
                <a:latin typeface="VAGRundschriftD" pitchFamily="50" charset="0"/>
              </a:rPr>
              <a:t>With your help One Medicine will…</a:t>
            </a:r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24075" y="1985484"/>
            <a:ext cx="6347264" cy="2657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500" dirty="0">
                <a:solidFill>
                  <a:srgbClr val="007FA3"/>
                </a:solidFill>
                <a:latin typeface="VAGRundschriftD" pitchFamily="50" charset="0"/>
              </a:rPr>
              <a:t>Save time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500" dirty="0">
                <a:solidFill>
                  <a:srgbClr val="007FA3"/>
                </a:solidFill>
                <a:latin typeface="VAGRundschriftD" pitchFamily="50" charset="0"/>
              </a:rPr>
              <a:t>Save money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5500" u="sng" dirty="0">
                <a:solidFill>
                  <a:srgbClr val="A51890"/>
                </a:solidFill>
                <a:latin typeface="VAGRundschriftD" pitchFamily="50" charset="0"/>
              </a:rPr>
              <a:t>Save Lives</a:t>
            </a:r>
          </a:p>
          <a:p>
            <a:pPr>
              <a:spcBef>
                <a:spcPct val="20000"/>
              </a:spcBef>
              <a:defRPr/>
            </a:pPr>
            <a:endParaRPr lang="en-GB" sz="3500" dirty="0">
              <a:solidFill>
                <a:srgbClr val="007FA3"/>
              </a:solidFill>
              <a:latin typeface="VAGRundschriftD" pitchFamily="50" charset="0"/>
            </a:endParaRPr>
          </a:p>
        </p:txBody>
      </p:sp>
      <p:pic>
        <p:nvPicPr>
          <p:cNvPr id="9" name="Picture 8" descr="Untitled design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0451" y="5452576"/>
            <a:ext cx="3160643" cy="131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titled design (2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913414"/>
            <a:ext cx="12192000" cy="191683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5880" y="920923"/>
            <a:ext cx="8543926" cy="102063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000" dirty="0">
                <a:solidFill>
                  <a:srgbClr val="A51890"/>
                </a:solidFill>
                <a:latin typeface="VAGRundschriftD" pitchFamily="50" charset="0"/>
              </a:rPr>
              <a:t>Thank you!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79776" y="2102638"/>
            <a:ext cx="4032449" cy="372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000" dirty="0"/>
              <a:t>	</a:t>
            </a:r>
            <a:r>
              <a:rPr lang="en-GB" sz="3000" dirty="0">
                <a:solidFill>
                  <a:srgbClr val="007FA3"/>
                </a:solidFill>
                <a:latin typeface="VAGRundschriftD" pitchFamily="50" charset="0"/>
              </a:rPr>
              <a:t>www.humanimaltrust.org.uk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775520" y="3429000"/>
            <a:ext cx="3003240" cy="41052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000" dirty="0">
                <a:solidFill>
                  <a:srgbClr val="A51890"/>
                </a:solidFill>
                <a:latin typeface="VAGRundschriftD" pitchFamily="50" charset="0"/>
                <a:cs typeface="Arial" panose="020B0604020202020204" pitchFamily="34" charset="0"/>
              </a:rPr>
              <a:t>Find us on:</a:t>
            </a:r>
          </a:p>
          <a:p>
            <a:pPr algn="ctr">
              <a:defRPr/>
            </a:pPr>
            <a:endParaRPr lang="en-GB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GB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2" descr="Image result for social media log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98" y="4046954"/>
            <a:ext cx="866460" cy="8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facebook log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3934995"/>
            <a:ext cx="1131865" cy="11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logos-download.com/wp-content/uploads/2016/02/Twitter_Logo_n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02" y="4078113"/>
            <a:ext cx="905834" cy="7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linkedin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542" y="4078114"/>
            <a:ext cx="804143" cy="8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Untitled design (3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59484" y="5513310"/>
            <a:ext cx="3160643" cy="13169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finished xmlns="43432aec-f891-4fdc-a3fc-9a09cdaa484e" xsi:nil="true"/>
    <lcf76f155ced4ddcb4097134ff3c332f xmlns="43432aec-f891-4fdc-a3fc-9a09cdaa484e">
      <Terms xmlns="http://schemas.microsoft.com/office/infopath/2007/PartnerControls"/>
    </lcf76f155ced4ddcb4097134ff3c332f>
    <TaxCatchAll xmlns="825ed524-e7b1-4e6a-813b-8b52874a454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75F345F0C164E83B07E675425B399" ma:contentTypeVersion="16" ma:contentTypeDescription="Create a new document." ma:contentTypeScope="" ma:versionID="f7fe1630c1bac146a72b043c65f01bc2">
  <xsd:schema xmlns:xsd="http://www.w3.org/2001/XMLSchema" xmlns:xs="http://www.w3.org/2001/XMLSchema" xmlns:p="http://schemas.microsoft.com/office/2006/metadata/properties" xmlns:ns2="43432aec-f891-4fdc-a3fc-9a09cdaa484e" xmlns:ns3="825ed524-e7b1-4e6a-813b-8b52874a4540" targetNamespace="http://schemas.microsoft.com/office/2006/metadata/properties" ma:root="true" ma:fieldsID="0f6712a27f32002eb8663d44b363c3d0" ns2:_="" ns3:_="">
    <xsd:import namespace="43432aec-f891-4fdc-a3fc-9a09cdaa484e"/>
    <xsd:import namespace="825ed524-e7b1-4e6a-813b-8b52874a45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unfinishe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2aec-f891-4fdc-a3fc-9a09cdaa4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dac5215-9cbf-48df-ac0a-ee216dfead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unfinished" ma:index="21" nillable="true" ma:displayName="unfinished" ma:format="Dropdown" ma:internalName="unfinished">
      <xsd:simpleType>
        <xsd:restriction base="dms:Text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ed524-e7b1-4e6a-813b-8b52874a45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5de6784-ba97-4486-b17a-ced7568ac604}" ma:internalName="TaxCatchAll" ma:showField="CatchAllData" ma:web="825ed524-e7b1-4e6a-813b-8b52874a45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648E92-5ED6-45A5-8709-11072B4EA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8FDF53-6F2B-45BE-B760-1F5A4BC9CA89}">
  <ds:schemaRefs>
    <ds:schemaRef ds:uri="http://schemas.microsoft.com/office/2006/metadata/properties"/>
    <ds:schemaRef ds:uri="http://schemas.microsoft.com/office/infopath/2007/PartnerControls"/>
    <ds:schemaRef ds:uri="43432aec-f891-4fdc-a3fc-9a09cdaa484e"/>
    <ds:schemaRef ds:uri="825ed524-e7b1-4e6a-813b-8b52874a4540"/>
  </ds:schemaRefs>
</ds:datastoreItem>
</file>

<file path=customXml/itemProps3.xml><?xml version="1.0" encoding="utf-8"?>
<ds:datastoreItem xmlns:ds="http://schemas.openxmlformats.org/officeDocument/2006/customXml" ds:itemID="{93EEA22A-EC19-4931-9F2B-2A33B066E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32aec-f891-4fdc-a3fc-9a09cdaa484e"/>
    <ds:schemaRef ds:uri="825ed524-e7b1-4e6a-813b-8b52874a4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191</Words>
  <Application>Microsoft Office PowerPoint</Application>
  <PresentationFormat>Widescreen</PresentationFormat>
  <Paragraphs>37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Humanimal Trust and  One Medicine</vt:lpstr>
      <vt:lpstr>PowerPoint Presentation</vt:lpstr>
      <vt:lpstr>PowerPoint Presentation</vt:lpstr>
      <vt:lpstr>With your help One Medicine will…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Humanimal Trust and  One Medicine</dc:title>
  <dc:creator>Rachel Jackson</dc:creator>
  <cp:lastModifiedBy>Rachel Jackson</cp:lastModifiedBy>
  <cp:revision>4</cp:revision>
  <dcterms:created xsi:type="dcterms:W3CDTF">2023-08-09T12:55:03Z</dcterms:created>
  <dcterms:modified xsi:type="dcterms:W3CDTF">2023-10-18T16:44:30Z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0x01010092575F345F0C164E83B07E675425B399</vt:lpwstr>
  </property>
  <property fmtid="{D5CDD505-2E9C-101B-9397-08002B2CF9AE}" pid="3" name="MediaServiceImageTags">
    <vt:lpwstr/>
  </property>
</Properties>
</file>