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88" r:id="rId5"/>
    <p:sldMasterId id="2147483700" r:id="rId6"/>
    <p:sldMasterId id="2147483713" r:id="rId7"/>
  </p:sldMasterIdLst>
  <p:notesMasterIdLst>
    <p:notesMasterId r:id="rId21"/>
  </p:notesMasterIdLst>
  <p:sldIdLst>
    <p:sldId id="259" r:id="rId8"/>
    <p:sldId id="291" r:id="rId9"/>
    <p:sldId id="283" r:id="rId10"/>
    <p:sldId id="263" r:id="rId11"/>
    <p:sldId id="289" r:id="rId12"/>
    <p:sldId id="290" r:id="rId13"/>
    <p:sldId id="265" r:id="rId14"/>
    <p:sldId id="297" r:id="rId15"/>
    <p:sldId id="282" r:id="rId16"/>
    <p:sldId id="287" r:id="rId17"/>
    <p:sldId id="286" r:id="rId18"/>
    <p:sldId id="296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6CD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A92C6-3E72-67F3-81A7-EB2B9FDE44A8}" v="9" dt="2024-06-17T15:31:51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7940" autoAdjust="0"/>
  </p:normalViewPr>
  <p:slideViewPr>
    <p:cSldViewPr snapToGrid="0">
      <p:cViewPr varScale="1">
        <p:scale>
          <a:sx n="69" d="100"/>
          <a:sy n="69" d="100"/>
        </p:scale>
        <p:origin x="17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Jackson" userId="d840a2f6-06d0-44a6-b007-9fa5591c9407" providerId="ADAL" clId="{576788B2-E195-4641-A8C9-406ADFD98AB8}"/>
    <pc:docChg chg="undo custSel modSld">
      <pc:chgData name="Rachel Jackson" userId="d840a2f6-06d0-44a6-b007-9fa5591c9407" providerId="ADAL" clId="{576788B2-E195-4641-A8C9-406ADFD98AB8}" dt="2024-03-19T16:51:58.911" v="171" actId="14100"/>
      <pc:docMkLst>
        <pc:docMk/>
      </pc:docMkLst>
      <pc:sldChg chg="delSp modSp mod">
        <pc:chgData name="Rachel Jackson" userId="d840a2f6-06d0-44a6-b007-9fa5591c9407" providerId="ADAL" clId="{576788B2-E195-4641-A8C9-406ADFD98AB8}" dt="2024-03-19T16:42:20.344" v="46" actId="20577"/>
        <pc:sldMkLst>
          <pc:docMk/>
          <pc:sldMk cId="720159271" sldId="263"/>
        </pc:sldMkLst>
        <pc:spChg chg="mod">
          <ac:chgData name="Rachel Jackson" userId="d840a2f6-06d0-44a6-b007-9fa5591c9407" providerId="ADAL" clId="{576788B2-E195-4641-A8C9-406ADFD98AB8}" dt="2024-03-19T16:41:47.759" v="18" actId="14100"/>
          <ac:spMkLst>
            <pc:docMk/>
            <pc:sldMk cId="720159271" sldId="263"/>
            <ac:spMk id="2" creationId="{9A11681C-975D-956B-FD0A-24B6806CF2EE}"/>
          </ac:spMkLst>
        </pc:spChg>
        <pc:spChg chg="mod">
          <ac:chgData name="Rachel Jackson" userId="d840a2f6-06d0-44a6-b007-9fa5591c9407" providerId="ADAL" clId="{576788B2-E195-4641-A8C9-406ADFD98AB8}" dt="2024-03-19T16:42:20.344" v="46" actId="20577"/>
          <ac:spMkLst>
            <pc:docMk/>
            <pc:sldMk cId="720159271" sldId="263"/>
            <ac:spMk id="3" creationId="{8CAB1670-E3C1-46FC-ACEB-B0071216D689}"/>
          </ac:spMkLst>
        </pc:spChg>
        <pc:picChg chg="del">
          <ac:chgData name="Rachel Jackson" userId="d840a2f6-06d0-44a6-b007-9fa5591c9407" providerId="ADAL" clId="{576788B2-E195-4641-A8C9-406ADFD98AB8}" dt="2024-03-19T16:31:37.167" v="15" actId="21"/>
          <ac:picMkLst>
            <pc:docMk/>
            <pc:sldMk cId="720159271" sldId="263"/>
            <ac:picMk id="4" creationId="{9130A1B7-A5F0-B5C2-DD2A-586D6D35950D}"/>
          </ac:picMkLst>
        </pc:picChg>
      </pc:sldChg>
      <pc:sldChg chg="addSp delSp modSp mod">
        <pc:chgData name="Rachel Jackson" userId="d840a2f6-06d0-44a6-b007-9fa5591c9407" providerId="ADAL" clId="{576788B2-E195-4641-A8C9-406ADFD98AB8}" dt="2024-03-19T16:47:19.847" v="107" actId="14100"/>
        <pc:sldMkLst>
          <pc:docMk/>
          <pc:sldMk cId="1743844281" sldId="265"/>
        </pc:sldMkLst>
        <pc:spChg chg="mod">
          <ac:chgData name="Rachel Jackson" userId="d840a2f6-06d0-44a6-b007-9fa5591c9407" providerId="ADAL" clId="{576788B2-E195-4641-A8C9-406ADFD98AB8}" dt="2024-03-19T16:47:08.659" v="104" actId="27636"/>
          <ac:spMkLst>
            <pc:docMk/>
            <pc:sldMk cId="1743844281" sldId="265"/>
            <ac:spMk id="2" creationId="{6BE136EF-F8A3-48D1-ECC8-80515875B24F}"/>
          </ac:spMkLst>
        </pc:spChg>
        <pc:spChg chg="mod">
          <ac:chgData name="Rachel Jackson" userId="d840a2f6-06d0-44a6-b007-9fa5591c9407" providerId="ADAL" clId="{576788B2-E195-4641-A8C9-406ADFD98AB8}" dt="2024-03-19T16:47:19.847" v="107" actId="14100"/>
          <ac:spMkLst>
            <pc:docMk/>
            <pc:sldMk cId="1743844281" sldId="265"/>
            <ac:spMk id="3" creationId="{B77CEFB5-B741-342A-2474-1FFF942CED70}"/>
          </ac:spMkLst>
        </pc:spChg>
        <pc:spChg chg="add del">
          <ac:chgData name="Rachel Jackson" userId="d840a2f6-06d0-44a6-b007-9fa5591c9407" providerId="ADAL" clId="{576788B2-E195-4641-A8C9-406ADFD98AB8}" dt="2024-03-19T16:45:07.042" v="77" actId="26606"/>
          <ac:spMkLst>
            <pc:docMk/>
            <pc:sldMk cId="1743844281" sldId="265"/>
            <ac:spMk id="9" creationId="{59A309A7-1751-4ABE-A3C1-EEC40366AD89}"/>
          </ac:spMkLst>
        </pc:spChg>
        <pc:spChg chg="add del">
          <ac:chgData name="Rachel Jackson" userId="d840a2f6-06d0-44a6-b007-9fa5591c9407" providerId="ADAL" clId="{576788B2-E195-4641-A8C9-406ADFD98AB8}" dt="2024-03-19T16:45:07.042" v="77" actId="26606"/>
          <ac:spMkLst>
            <pc:docMk/>
            <pc:sldMk cId="1743844281" sldId="265"/>
            <ac:spMk id="11" creationId="{967D8EB6-EAE1-4F9C-B398-83321E287204}"/>
          </ac:spMkLst>
        </pc:spChg>
        <pc:spChg chg="add del">
          <ac:chgData name="Rachel Jackson" userId="d840a2f6-06d0-44a6-b007-9fa5591c9407" providerId="ADAL" clId="{576788B2-E195-4641-A8C9-406ADFD98AB8}" dt="2024-03-19T16:44:57.113" v="74" actId="26606"/>
          <ac:spMkLst>
            <pc:docMk/>
            <pc:sldMk cId="1743844281" sldId="265"/>
            <ac:spMk id="17" creationId="{E51BA4DF-2BD4-4EC2-B1DB-B27C8AC71864}"/>
          </ac:spMkLst>
        </pc:spChg>
        <pc:spChg chg="add">
          <ac:chgData name="Rachel Jackson" userId="d840a2f6-06d0-44a6-b007-9fa5591c9407" providerId="ADAL" clId="{576788B2-E195-4641-A8C9-406ADFD98AB8}" dt="2024-03-19T16:45:07.042" v="77" actId="26606"/>
          <ac:spMkLst>
            <pc:docMk/>
            <pc:sldMk cId="1743844281" sldId="265"/>
            <ac:spMk id="18" creationId="{59A309A7-1751-4ABE-A3C1-EEC40366AD89}"/>
          </ac:spMkLst>
        </pc:spChg>
        <pc:spChg chg="add del">
          <ac:chgData name="Rachel Jackson" userId="d840a2f6-06d0-44a6-b007-9fa5591c9407" providerId="ADAL" clId="{576788B2-E195-4641-A8C9-406ADFD98AB8}" dt="2024-03-19T16:45:07.031" v="76" actId="26606"/>
          <ac:spMkLst>
            <pc:docMk/>
            <pc:sldMk cId="1743844281" sldId="265"/>
            <ac:spMk id="19" creationId="{79BB35BC-D5C2-4C8B-A22A-A71E6191913B}"/>
          </ac:spMkLst>
        </pc:spChg>
        <pc:spChg chg="add">
          <ac:chgData name="Rachel Jackson" userId="d840a2f6-06d0-44a6-b007-9fa5591c9407" providerId="ADAL" clId="{576788B2-E195-4641-A8C9-406ADFD98AB8}" dt="2024-03-19T16:45:07.042" v="77" actId="26606"/>
          <ac:spMkLst>
            <pc:docMk/>
            <pc:sldMk cId="1743844281" sldId="265"/>
            <ac:spMk id="22" creationId="{967D8EB6-EAE1-4F9C-B398-83321E287204}"/>
          </ac:spMkLst>
        </pc:spChg>
        <pc:picChg chg="del mod">
          <ac:chgData name="Rachel Jackson" userId="d840a2f6-06d0-44a6-b007-9fa5591c9407" providerId="ADAL" clId="{576788B2-E195-4641-A8C9-406ADFD98AB8}" dt="2024-03-19T16:44:45.592" v="72" actId="21"/>
          <ac:picMkLst>
            <pc:docMk/>
            <pc:sldMk cId="1743844281" sldId="265"/>
            <ac:picMk id="4" creationId="{3E239C73-2F8B-6DD2-B263-DF15262F98DF}"/>
          </ac:picMkLst>
        </pc:picChg>
        <pc:picChg chg="add del">
          <ac:chgData name="Rachel Jackson" userId="d840a2f6-06d0-44a6-b007-9fa5591c9407" providerId="ADAL" clId="{576788B2-E195-4641-A8C9-406ADFD98AB8}" dt="2024-03-19T16:44:57.113" v="74" actId="26606"/>
          <ac:picMkLst>
            <pc:docMk/>
            <pc:sldMk cId="1743844281" sldId="265"/>
            <ac:picMk id="13" creationId="{5AEF9F0D-46E2-1C28-49E2-6D9088A286C5}"/>
          </ac:picMkLst>
        </pc:picChg>
        <pc:picChg chg="add">
          <ac:chgData name="Rachel Jackson" userId="d840a2f6-06d0-44a6-b007-9fa5591c9407" providerId="ADAL" clId="{576788B2-E195-4641-A8C9-406ADFD98AB8}" dt="2024-03-19T16:45:07.042" v="77" actId="26606"/>
          <ac:picMkLst>
            <pc:docMk/>
            <pc:sldMk cId="1743844281" sldId="265"/>
            <ac:picMk id="15" creationId="{6D62C69D-E0C7-4960-0BFA-B0BD06758C36}"/>
          </ac:picMkLst>
        </pc:picChg>
        <pc:picChg chg="add del">
          <ac:chgData name="Rachel Jackson" userId="d840a2f6-06d0-44a6-b007-9fa5591c9407" providerId="ADAL" clId="{576788B2-E195-4641-A8C9-406ADFD98AB8}" dt="2024-03-19T16:45:07.031" v="76" actId="26606"/>
          <ac:picMkLst>
            <pc:docMk/>
            <pc:sldMk cId="1743844281" sldId="265"/>
            <ac:picMk id="20" creationId="{5E205712-6F9E-7F6F-82A1-14D3A9F2377D}"/>
          </ac:picMkLst>
        </pc:picChg>
      </pc:sldChg>
      <pc:sldChg chg="addSp delSp modSp mod setFolMasterObjs">
        <pc:chgData name="Rachel Jackson" userId="d840a2f6-06d0-44a6-b007-9fa5591c9407" providerId="ADAL" clId="{576788B2-E195-4641-A8C9-406ADFD98AB8}" dt="2024-03-19T16:49:57.258" v="137" actId="14100"/>
        <pc:sldMkLst>
          <pc:docMk/>
          <pc:sldMk cId="2536436498" sldId="282"/>
        </pc:sldMkLst>
        <pc:spChg chg="mod">
          <ac:chgData name="Rachel Jackson" userId="d840a2f6-06d0-44a6-b007-9fa5591c9407" providerId="ADAL" clId="{576788B2-E195-4641-A8C9-406ADFD98AB8}" dt="2024-03-19T16:49:57.258" v="137" actId="14100"/>
          <ac:spMkLst>
            <pc:docMk/>
            <pc:sldMk cId="2536436498" sldId="282"/>
            <ac:spMk id="2" creationId="{7195069E-330D-45EE-6900-B37D0ACA2EA4}"/>
          </ac:spMkLst>
        </pc:spChg>
        <pc:spChg chg="mod">
          <ac:chgData name="Rachel Jackson" userId="d840a2f6-06d0-44a6-b007-9fa5591c9407" providerId="ADAL" clId="{576788B2-E195-4641-A8C9-406ADFD98AB8}" dt="2024-03-19T16:49:50.193" v="135" actId="2711"/>
          <ac:spMkLst>
            <pc:docMk/>
            <pc:sldMk cId="2536436498" sldId="282"/>
            <ac:spMk id="4" creationId="{C2276D5F-0849-6EEE-4501-F9BCA9183C63}"/>
          </ac:spMkLst>
        </pc:spChg>
        <pc:spChg chg="add">
          <ac:chgData name="Rachel Jackson" userId="d840a2f6-06d0-44a6-b007-9fa5591c9407" providerId="ADAL" clId="{576788B2-E195-4641-A8C9-406ADFD98AB8}" dt="2024-03-19T16:49:05.346" v="130" actId="26606"/>
          <ac:spMkLst>
            <pc:docMk/>
            <pc:sldMk cId="2536436498" sldId="282"/>
            <ac:spMk id="10" creationId="{0671A8AE-40A1-4631-A6B8-581AFF065482}"/>
          </ac:spMkLst>
        </pc:spChg>
        <pc:spChg chg="add">
          <ac:chgData name="Rachel Jackson" userId="d840a2f6-06d0-44a6-b007-9fa5591c9407" providerId="ADAL" clId="{576788B2-E195-4641-A8C9-406ADFD98AB8}" dt="2024-03-19T16:49:05.346" v="130" actId="26606"/>
          <ac:spMkLst>
            <pc:docMk/>
            <pc:sldMk cId="2536436498" sldId="282"/>
            <ac:spMk id="12" creationId="{AB58EF07-17C2-48CF-ABB0-EEF1F17CB8F0}"/>
          </ac:spMkLst>
        </pc:spChg>
        <pc:spChg chg="add">
          <ac:chgData name="Rachel Jackson" userId="d840a2f6-06d0-44a6-b007-9fa5591c9407" providerId="ADAL" clId="{576788B2-E195-4641-A8C9-406ADFD98AB8}" dt="2024-03-19T16:49:05.346" v="130" actId="26606"/>
          <ac:spMkLst>
            <pc:docMk/>
            <pc:sldMk cId="2536436498" sldId="282"/>
            <ac:spMk id="14" creationId="{AF2F604E-43BE-4DC3-B983-E071523364F8}"/>
          </ac:spMkLst>
        </pc:spChg>
        <pc:spChg chg="add">
          <ac:chgData name="Rachel Jackson" userId="d840a2f6-06d0-44a6-b007-9fa5591c9407" providerId="ADAL" clId="{576788B2-E195-4641-A8C9-406ADFD98AB8}" dt="2024-03-19T16:49:05.346" v="130" actId="26606"/>
          <ac:spMkLst>
            <pc:docMk/>
            <pc:sldMk cId="2536436498" sldId="282"/>
            <ac:spMk id="16" creationId="{08C9B587-E65E-4B52-B37C-ABEBB6E87928}"/>
          </ac:spMkLst>
        </pc:spChg>
        <pc:picChg chg="del">
          <ac:chgData name="Rachel Jackson" userId="d840a2f6-06d0-44a6-b007-9fa5591c9407" providerId="ADAL" clId="{576788B2-E195-4641-A8C9-406ADFD98AB8}" dt="2024-03-19T16:48:50.490" v="129" actId="21"/>
          <ac:picMkLst>
            <pc:docMk/>
            <pc:sldMk cId="2536436498" sldId="282"/>
            <ac:picMk id="3" creationId="{F1D47DE4-89F8-0525-6A6B-1C5D0C3F3CF6}"/>
          </ac:picMkLst>
        </pc:picChg>
        <pc:picChg chg="mod">
          <ac:chgData name="Rachel Jackson" userId="d840a2f6-06d0-44a6-b007-9fa5591c9407" providerId="ADAL" clId="{576788B2-E195-4641-A8C9-406ADFD98AB8}" dt="2024-03-19T16:49:05.346" v="130" actId="26606"/>
          <ac:picMkLst>
            <pc:docMk/>
            <pc:sldMk cId="2536436498" sldId="282"/>
            <ac:picMk id="5" creationId="{9A3FDB31-B9AA-E746-70D6-F16889DE2702}"/>
          </ac:picMkLst>
        </pc:picChg>
      </pc:sldChg>
      <pc:sldChg chg="delSp modSp mod">
        <pc:chgData name="Rachel Jackson" userId="d840a2f6-06d0-44a6-b007-9fa5591c9407" providerId="ADAL" clId="{576788B2-E195-4641-A8C9-406ADFD98AB8}" dt="2024-03-19T16:31:30.131" v="14" actId="20577"/>
        <pc:sldMkLst>
          <pc:docMk/>
          <pc:sldMk cId="1626314910" sldId="283"/>
        </pc:sldMkLst>
        <pc:spChg chg="mod">
          <ac:chgData name="Rachel Jackson" userId="d840a2f6-06d0-44a6-b007-9fa5591c9407" providerId="ADAL" clId="{576788B2-E195-4641-A8C9-406ADFD98AB8}" dt="2024-03-19T16:31:08.043" v="8" actId="207"/>
          <ac:spMkLst>
            <pc:docMk/>
            <pc:sldMk cId="1626314910" sldId="283"/>
            <ac:spMk id="2" creationId="{0244DAEA-8BCE-6989-07A0-5DC80FDD7B1F}"/>
          </ac:spMkLst>
        </pc:spChg>
        <pc:graphicFrameChg chg="mod">
          <ac:chgData name="Rachel Jackson" userId="d840a2f6-06d0-44a6-b007-9fa5591c9407" providerId="ADAL" clId="{576788B2-E195-4641-A8C9-406ADFD98AB8}" dt="2024-03-19T16:31:30.131" v="14" actId="20577"/>
          <ac:graphicFrameMkLst>
            <pc:docMk/>
            <pc:sldMk cId="1626314910" sldId="283"/>
            <ac:graphicFrameMk id="5" creationId="{BD80BB2B-725E-B0C9-3C2B-A09CA3457D3F}"/>
          </ac:graphicFrameMkLst>
        </pc:graphicFrameChg>
        <pc:picChg chg="del">
          <ac:chgData name="Rachel Jackson" userId="d840a2f6-06d0-44a6-b007-9fa5591c9407" providerId="ADAL" clId="{576788B2-E195-4641-A8C9-406ADFD98AB8}" dt="2024-03-19T16:30:54.510" v="6" actId="21"/>
          <ac:picMkLst>
            <pc:docMk/>
            <pc:sldMk cId="1626314910" sldId="283"/>
            <ac:picMk id="3" creationId="{DA615C5B-5FE1-5EAD-BD1F-551B71E91BB7}"/>
          </ac:picMkLst>
        </pc:picChg>
      </pc:sldChg>
      <pc:sldChg chg="modSp mod">
        <pc:chgData name="Rachel Jackson" userId="d840a2f6-06d0-44a6-b007-9fa5591c9407" providerId="ADAL" clId="{576788B2-E195-4641-A8C9-406ADFD98AB8}" dt="2024-03-19T16:43:21.455" v="55" actId="113"/>
        <pc:sldMkLst>
          <pc:docMk/>
          <pc:sldMk cId="789415076" sldId="289"/>
        </pc:sldMkLst>
        <pc:spChg chg="mod">
          <ac:chgData name="Rachel Jackson" userId="d840a2f6-06d0-44a6-b007-9fa5591c9407" providerId="ADAL" clId="{576788B2-E195-4641-A8C9-406ADFD98AB8}" dt="2024-03-19T16:43:21.455" v="55" actId="113"/>
          <ac:spMkLst>
            <pc:docMk/>
            <pc:sldMk cId="789415076" sldId="289"/>
            <ac:spMk id="3" creationId="{0D5BC7AF-A94B-401B-B1A2-8540CBFE3A3D}"/>
          </ac:spMkLst>
        </pc:spChg>
      </pc:sldChg>
      <pc:sldChg chg="modSp mod">
        <pc:chgData name="Rachel Jackson" userId="d840a2f6-06d0-44a6-b007-9fa5591c9407" providerId="ADAL" clId="{576788B2-E195-4641-A8C9-406ADFD98AB8}" dt="2024-03-19T16:44:13.657" v="69" actId="113"/>
        <pc:sldMkLst>
          <pc:docMk/>
          <pc:sldMk cId="3026977763" sldId="290"/>
        </pc:sldMkLst>
        <pc:spChg chg="mod">
          <ac:chgData name="Rachel Jackson" userId="d840a2f6-06d0-44a6-b007-9fa5591c9407" providerId="ADAL" clId="{576788B2-E195-4641-A8C9-406ADFD98AB8}" dt="2024-03-19T16:43:38.941" v="61" actId="27636"/>
          <ac:spMkLst>
            <pc:docMk/>
            <pc:sldMk cId="3026977763" sldId="290"/>
            <ac:spMk id="3" creationId="{3D790EC2-BFF2-4C13-90EC-8C3653F197FB}"/>
          </ac:spMkLst>
        </pc:spChg>
        <pc:spChg chg="mod">
          <ac:chgData name="Rachel Jackson" userId="d840a2f6-06d0-44a6-b007-9fa5591c9407" providerId="ADAL" clId="{576788B2-E195-4641-A8C9-406ADFD98AB8}" dt="2024-03-19T16:44:13.657" v="69" actId="113"/>
          <ac:spMkLst>
            <pc:docMk/>
            <pc:sldMk cId="3026977763" sldId="290"/>
            <ac:spMk id="4" creationId="{B5454E2F-023F-47B3-9CF2-F89C25E4B801}"/>
          </ac:spMkLst>
        </pc:spChg>
      </pc:sldChg>
      <pc:sldChg chg="delSp modSp mod">
        <pc:chgData name="Rachel Jackson" userId="d840a2f6-06d0-44a6-b007-9fa5591c9407" providerId="ADAL" clId="{576788B2-E195-4641-A8C9-406ADFD98AB8}" dt="2024-03-19T16:30:42.765" v="5" actId="255"/>
        <pc:sldMkLst>
          <pc:docMk/>
          <pc:sldMk cId="2387748659" sldId="291"/>
        </pc:sldMkLst>
        <pc:spChg chg="mod">
          <ac:chgData name="Rachel Jackson" userId="d840a2f6-06d0-44a6-b007-9fa5591c9407" providerId="ADAL" clId="{576788B2-E195-4641-A8C9-406ADFD98AB8}" dt="2024-03-19T16:30:42.765" v="5" actId="255"/>
          <ac:spMkLst>
            <pc:docMk/>
            <pc:sldMk cId="2387748659" sldId="291"/>
            <ac:spMk id="2" creationId="{51A15EC5-584A-4820-B2DC-78EA6833803A}"/>
          </ac:spMkLst>
        </pc:spChg>
        <pc:spChg chg="mod">
          <ac:chgData name="Rachel Jackson" userId="d840a2f6-06d0-44a6-b007-9fa5591c9407" providerId="ADAL" clId="{576788B2-E195-4641-A8C9-406ADFD98AB8}" dt="2024-03-19T16:30:28.119" v="2" actId="207"/>
          <ac:spMkLst>
            <pc:docMk/>
            <pc:sldMk cId="2387748659" sldId="291"/>
            <ac:spMk id="3" creationId="{59BA9F9B-95FD-47D0-AF23-0F714DBDCAD8}"/>
          </ac:spMkLst>
        </pc:spChg>
        <pc:picChg chg="del">
          <ac:chgData name="Rachel Jackson" userId="d840a2f6-06d0-44a6-b007-9fa5591c9407" providerId="ADAL" clId="{576788B2-E195-4641-A8C9-406ADFD98AB8}" dt="2024-03-19T16:30:32.231" v="3" actId="21"/>
          <ac:picMkLst>
            <pc:docMk/>
            <pc:sldMk cId="2387748659" sldId="291"/>
            <ac:picMk id="4" creationId="{DC01B3ED-6794-DA16-830F-29A9002714E7}"/>
          </ac:picMkLst>
        </pc:picChg>
      </pc:sldChg>
      <pc:sldChg chg="delSp modSp mod">
        <pc:chgData name="Rachel Jackson" userId="d840a2f6-06d0-44a6-b007-9fa5591c9407" providerId="ADAL" clId="{576788B2-E195-4641-A8C9-406ADFD98AB8}" dt="2024-03-19T16:51:58.911" v="171" actId="14100"/>
        <pc:sldMkLst>
          <pc:docMk/>
          <pc:sldMk cId="3641390845" sldId="296"/>
        </pc:sldMkLst>
        <pc:graphicFrameChg chg="mod">
          <ac:chgData name="Rachel Jackson" userId="d840a2f6-06d0-44a6-b007-9fa5591c9407" providerId="ADAL" clId="{576788B2-E195-4641-A8C9-406ADFD98AB8}" dt="2024-03-19T16:51:48.212" v="169" actId="2711"/>
          <ac:graphicFrameMkLst>
            <pc:docMk/>
            <pc:sldMk cId="3641390845" sldId="296"/>
            <ac:graphicFrameMk id="6" creationId="{652F2F67-E1C3-4A24-9059-67E7241D5F35}"/>
          </ac:graphicFrameMkLst>
        </pc:graphicFrameChg>
        <pc:picChg chg="del">
          <ac:chgData name="Rachel Jackson" userId="d840a2f6-06d0-44a6-b007-9fa5591c9407" providerId="ADAL" clId="{576788B2-E195-4641-A8C9-406ADFD98AB8}" dt="2024-03-19T16:51:24.880" v="165" actId="21"/>
          <ac:picMkLst>
            <pc:docMk/>
            <pc:sldMk cId="3641390845" sldId="296"/>
            <ac:picMk id="4" creationId="{A7E0DF0A-FF33-9DFA-136F-6667EBFD876B}"/>
          </ac:picMkLst>
        </pc:picChg>
        <pc:picChg chg="mod">
          <ac:chgData name="Rachel Jackson" userId="d840a2f6-06d0-44a6-b007-9fa5591c9407" providerId="ADAL" clId="{576788B2-E195-4641-A8C9-406ADFD98AB8}" dt="2024-03-19T16:51:58.911" v="171" actId="14100"/>
          <ac:picMkLst>
            <pc:docMk/>
            <pc:sldMk cId="3641390845" sldId="296"/>
            <ac:picMk id="7" creationId="{F0D8D6F8-4BD1-4E4C-56E3-D1247D190FCF}"/>
          </ac:picMkLst>
        </pc:picChg>
      </pc:sldChg>
      <pc:sldChg chg="addSp delSp modSp mod modAnim">
        <pc:chgData name="Rachel Jackson" userId="d840a2f6-06d0-44a6-b007-9fa5591c9407" providerId="ADAL" clId="{576788B2-E195-4641-A8C9-406ADFD98AB8}" dt="2024-03-19T16:48:41.161" v="128" actId="6549"/>
        <pc:sldMkLst>
          <pc:docMk/>
          <pc:sldMk cId="1826977507" sldId="297"/>
        </pc:sldMkLst>
        <pc:spChg chg="mod">
          <ac:chgData name="Rachel Jackson" userId="d840a2f6-06d0-44a6-b007-9fa5591c9407" providerId="ADAL" clId="{576788B2-E195-4641-A8C9-406ADFD98AB8}" dt="2024-03-19T16:47:57.287" v="113" actId="122"/>
          <ac:spMkLst>
            <pc:docMk/>
            <pc:sldMk cId="1826977507" sldId="297"/>
            <ac:spMk id="2" creationId="{6BE136EF-F8A3-48D1-ECC8-80515875B24F}"/>
          </ac:spMkLst>
        </pc:spChg>
        <pc:spChg chg="mod">
          <ac:chgData name="Rachel Jackson" userId="d840a2f6-06d0-44a6-b007-9fa5591c9407" providerId="ADAL" clId="{576788B2-E195-4641-A8C9-406ADFD98AB8}" dt="2024-03-19T16:48:41.161" v="128" actId="6549"/>
          <ac:spMkLst>
            <pc:docMk/>
            <pc:sldMk cId="1826977507" sldId="297"/>
            <ac:spMk id="3" creationId="{B77CEFB5-B741-342A-2474-1FFF942CED70}"/>
          </ac:spMkLst>
        </pc:spChg>
        <pc:spChg chg="del">
          <ac:chgData name="Rachel Jackson" userId="d840a2f6-06d0-44a6-b007-9fa5591c9407" providerId="ADAL" clId="{576788B2-E195-4641-A8C9-406ADFD98AB8}" dt="2024-03-19T16:47:35.716" v="109" actId="26606"/>
          <ac:spMkLst>
            <pc:docMk/>
            <pc:sldMk cId="1826977507" sldId="297"/>
            <ac:spMk id="9" creationId="{59A309A7-1751-4ABE-A3C1-EEC40366AD89}"/>
          </ac:spMkLst>
        </pc:spChg>
        <pc:spChg chg="del">
          <ac:chgData name="Rachel Jackson" userId="d840a2f6-06d0-44a6-b007-9fa5591c9407" providerId="ADAL" clId="{576788B2-E195-4641-A8C9-406ADFD98AB8}" dt="2024-03-19T16:47:35.716" v="109" actId="26606"/>
          <ac:spMkLst>
            <pc:docMk/>
            <pc:sldMk cId="1826977507" sldId="297"/>
            <ac:spMk id="11" creationId="{967D8EB6-EAE1-4F9C-B398-83321E287204}"/>
          </ac:spMkLst>
        </pc:spChg>
        <pc:spChg chg="add">
          <ac:chgData name="Rachel Jackson" userId="d840a2f6-06d0-44a6-b007-9fa5591c9407" providerId="ADAL" clId="{576788B2-E195-4641-A8C9-406ADFD98AB8}" dt="2024-03-19T16:47:35.716" v="109" actId="26606"/>
          <ac:spMkLst>
            <pc:docMk/>
            <pc:sldMk cId="1826977507" sldId="297"/>
            <ac:spMk id="18" creationId="{59A309A7-1751-4ABE-A3C1-EEC40366AD89}"/>
          </ac:spMkLst>
        </pc:spChg>
        <pc:spChg chg="add">
          <ac:chgData name="Rachel Jackson" userId="d840a2f6-06d0-44a6-b007-9fa5591c9407" providerId="ADAL" clId="{576788B2-E195-4641-A8C9-406ADFD98AB8}" dt="2024-03-19T16:47:35.716" v="109" actId="26606"/>
          <ac:spMkLst>
            <pc:docMk/>
            <pc:sldMk cId="1826977507" sldId="297"/>
            <ac:spMk id="20" creationId="{967D8EB6-EAE1-4F9C-B398-83321E287204}"/>
          </ac:spMkLst>
        </pc:spChg>
        <pc:picChg chg="del">
          <ac:chgData name="Rachel Jackson" userId="d840a2f6-06d0-44a6-b007-9fa5591c9407" providerId="ADAL" clId="{576788B2-E195-4641-A8C9-406ADFD98AB8}" dt="2024-03-19T16:47:28.031" v="108" actId="21"/>
          <ac:picMkLst>
            <pc:docMk/>
            <pc:sldMk cId="1826977507" sldId="297"/>
            <ac:picMk id="4" creationId="{3E239C73-2F8B-6DD2-B263-DF15262F98DF}"/>
          </ac:picMkLst>
        </pc:picChg>
        <pc:picChg chg="add">
          <ac:chgData name="Rachel Jackson" userId="d840a2f6-06d0-44a6-b007-9fa5591c9407" providerId="ADAL" clId="{576788B2-E195-4641-A8C9-406ADFD98AB8}" dt="2024-03-19T16:47:35.716" v="109" actId="26606"/>
          <ac:picMkLst>
            <pc:docMk/>
            <pc:sldMk cId="1826977507" sldId="297"/>
            <ac:picMk id="15" creationId="{67FD7FB6-7EA1-FEEA-14D0-B979B042E900}"/>
          </ac:picMkLst>
        </pc:picChg>
      </pc:sldChg>
    </pc:docChg>
  </pc:docChgLst>
  <pc:docChgLst>
    <pc:chgData name="Rachel Jackson" userId="S::rachelj@humanimaltrust.org.uk::d840a2f6-06d0-44a6-b007-9fa5591c9407" providerId="AD" clId="Web-{787A92C6-3E72-67F3-81A7-EB2B9FDE44A8}"/>
    <pc:docChg chg="modSld">
      <pc:chgData name="Rachel Jackson" userId="S::rachelj@humanimaltrust.org.uk::d840a2f6-06d0-44a6-b007-9fa5591c9407" providerId="AD" clId="Web-{787A92C6-3E72-67F3-81A7-EB2B9FDE44A8}" dt="2024-06-17T15:31:51.728" v="8" actId="20577"/>
      <pc:docMkLst>
        <pc:docMk/>
      </pc:docMkLst>
      <pc:sldChg chg="modSp">
        <pc:chgData name="Rachel Jackson" userId="S::rachelj@humanimaltrust.org.uk::d840a2f6-06d0-44a6-b007-9fa5591c9407" providerId="AD" clId="Web-{787A92C6-3E72-67F3-81A7-EB2B9FDE44A8}" dt="2024-06-17T15:31:51.728" v="8" actId="20577"/>
        <pc:sldMkLst>
          <pc:docMk/>
          <pc:sldMk cId="2713310492" sldId="259"/>
        </pc:sldMkLst>
        <pc:spChg chg="mod">
          <ac:chgData name="Rachel Jackson" userId="S::rachelj@humanimaltrust.org.uk::d840a2f6-06d0-44a6-b007-9fa5591c9407" providerId="AD" clId="Web-{787A92C6-3E72-67F3-81A7-EB2B9FDE44A8}" dt="2024-06-17T15:31:51.728" v="8" actId="20577"/>
          <ac:spMkLst>
            <pc:docMk/>
            <pc:sldMk cId="2713310492" sldId="259"/>
            <ac:spMk id="3" creationId="{00000000-0000-0000-0000-000000000000}"/>
          </ac:spMkLst>
        </pc:spChg>
      </pc:sldChg>
    </pc:docChg>
  </pc:docChgLst>
  <pc:docChgLst>
    <pc:chgData name="Rachel Jackson" userId="b3e839f4b8bb0973" providerId="LiveId" clId="{3228868C-3C91-4443-966B-5ABFEA87B956}"/>
    <pc:docChg chg="custSel delSld modSld">
      <pc:chgData name="Rachel Jackson" userId="b3e839f4b8bb0973" providerId="LiveId" clId="{3228868C-3C91-4443-966B-5ABFEA87B956}" dt="2023-06-26T14:42:51.044" v="84" actId="20577"/>
      <pc:docMkLst>
        <pc:docMk/>
      </pc:docMkLst>
      <pc:sldChg chg="modSp mod">
        <pc:chgData name="Rachel Jackson" userId="b3e839f4b8bb0973" providerId="LiveId" clId="{3228868C-3C91-4443-966B-5ABFEA87B956}" dt="2023-06-13T11:50:06.464" v="30" actId="20577"/>
        <pc:sldMkLst>
          <pc:docMk/>
          <pc:sldMk cId="2713310492" sldId="259"/>
        </pc:sldMkLst>
        <pc:spChg chg="mod">
          <ac:chgData name="Rachel Jackson" userId="b3e839f4b8bb0973" providerId="LiveId" clId="{3228868C-3C91-4443-966B-5ABFEA87B956}" dt="2023-06-13T11:50:00.756" v="29" actId="20577"/>
          <ac:spMkLst>
            <pc:docMk/>
            <pc:sldMk cId="2713310492" sldId="259"/>
            <ac:spMk id="3" creationId="{00000000-0000-0000-0000-000000000000}"/>
          </ac:spMkLst>
        </pc:spChg>
        <pc:spChg chg="mod">
          <ac:chgData name="Rachel Jackson" userId="b3e839f4b8bb0973" providerId="LiveId" clId="{3228868C-3C91-4443-966B-5ABFEA87B956}" dt="2023-06-13T11:50:06.464" v="30" actId="20577"/>
          <ac:spMkLst>
            <pc:docMk/>
            <pc:sldMk cId="2713310492" sldId="259"/>
            <ac:spMk id="5" creationId="{1DCF2876-6201-F142-9299-95F60BEF805C}"/>
          </ac:spMkLst>
        </pc:spChg>
      </pc:sldChg>
      <pc:sldChg chg="modSp">
        <pc:chgData name="Rachel Jackson" userId="b3e839f4b8bb0973" providerId="LiveId" clId="{3228868C-3C91-4443-966B-5ABFEA87B956}" dt="2023-06-26T14:42:51.044" v="84" actId="20577"/>
        <pc:sldMkLst>
          <pc:docMk/>
          <pc:sldMk cId="1743844281" sldId="265"/>
        </pc:sldMkLst>
        <pc:spChg chg="mod">
          <ac:chgData name="Rachel Jackson" userId="b3e839f4b8bb0973" providerId="LiveId" clId="{3228868C-3C91-4443-966B-5ABFEA87B956}" dt="2023-06-26T14:42:51.044" v="84" actId="20577"/>
          <ac:spMkLst>
            <pc:docMk/>
            <pc:sldMk cId="1743844281" sldId="265"/>
            <ac:spMk id="3" creationId="{B77CEFB5-B741-342A-2474-1FFF942CED70}"/>
          </ac:spMkLst>
        </pc:spChg>
      </pc:sldChg>
      <pc:sldChg chg="del">
        <pc:chgData name="Rachel Jackson" userId="b3e839f4b8bb0973" providerId="LiveId" clId="{3228868C-3C91-4443-966B-5ABFEA87B956}" dt="2023-06-20T13:59:19.539" v="31" actId="2696"/>
        <pc:sldMkLst>
          <pc:docMk/>
          <pc:sldMk cId="2051649227" sldId="292"/>
        </pc:sldMkLst>
      </pc:sldChg>
      <pc:sldChg chg="modSp">
        <pc:chgData name="Rachel Jackson" userId="b3e839f4b8bb0973" providerId="LiveId" clId="{3228868C-3C91-4443-966B-5ABFEA87B956}" dt="2023-06-20T16:16:05.335" v="43" actId="20577"/>
        <pc:sldMkLst>
          <pc:docMk/>
          <pc:sldMk cId="3641390845" sldId="296"/>
        </pc:sldMkLst>
        <pc:graphicFrameChg chg="mod">
          <ac:chgData name="Rachel Jackson" userId="b3e839f4b8bb0973" providerId="LiveId" clId="{3228868C-3C91-4443-966B-5ABFEA87B956}" dt="2023-06-20T16:16:05.335" v="43" actId="20577"/>
          <ac:graphicFrameMkLst>
            <pc:docMk/>
            <pc:sldMk cId="3641390845" sldId="296"/>
            <ac:graphicFrameMk id="6" creationId="{652F2F67-E1C3-4A24-9059-67E7241D5F35}"/>
          </ac:graphicFrameMkLst>
        </pc:graphicFrameChg>
      </pc:sldChg>
    </pc:docChg>
  </pc:docChgLst>
  <pc:docChgLst>
    <pc:chgData name="Rachel Jackson" userId="S::rachelj@humanimaltrust.org.uk::d840a2f6-06d0-44a6-b007-9fa5591c9407" providerId="AD" clId="Web-{02787F90-F4F1-7751-0853-D295F938C182}"/>
    <pc:docChg chg="modSld">
      <pc:chgData name="Rachel Jackson" userId="S::rachelj@humanimaltrust.org.uk::d840a2f6-06d0-44a6-b007-9fa5591c9407" providerId="AD" clId="Web-{02787F90-F4F1-7751-0853-D295F938C182}" dt="2024-03-19T16:30:02.921" v="1" actId="20577"/>
      <pc:docMkLst>
        <pc:docMk/>
      </pc:docMkLst>
      <pc:sldChg chg="modSp">
        <pc:chgData name="Rachel Jackson" userId="S::rachelj@humanimaltrust.org.uk::d840a2f6-06d0-44a6-b007-9fa5591c9407" providerId="AD" clId="Web-{02787F90-F4F1-7751-0853-D295F938C182}" dt="2024-03-19T16:30:02.921" v="1" actId="20577"/>
        <pc:sldMkLst>
          <pc:docMk/>
          <pc:sldMk cId="2387748659" sldId="291"/>
        </pc:sldMkLst>
        <pc:spChg chg="mod">
          <ac:chgData name="Rachel Jackson" userId="S::rachelj@humanimaltrust.org.uk::d840a2f6-06d0-44a6-b007-9fa5591c9407" providerId="AD" clId="Web-{02787F90-F4F1-7751-0853-D295F938C182}" dt="2024-03-19T16:30:02.921" v="1" actId="20577"/>
          <ac:spMkLst>
            <pc:docMk/>
            <pc:sldMk cId="2387748659" sldId="291"/>
            <ac:spMk id="3" creationId="{59BA9F9B-95FD-47D0-AF23-0F714DBDCAD8}"/>
          </ac:spMkLst>
        </pc:spChg>
      </pc:sldChg>
    </pc:docChg>
  </pc:docChgLst>
  <pc:docChgLst>
    <pc:chgData name="Rachel Jackson" userId="S::rachel@humanimaltrust.onmicrosoft.com::d840a2f6-06d0-44a6-b007-9fa5591c9407" providerId="AD" clId="Web-{AE758ACF-CE12-9788-3370-96292305E23C}"/>
    <pc:docChg chg="modSld">
      <pc:chgData name="Rachel Jackson" userId="S::rachel@humanimaltrust.onmicrosoft.com::d840a2f6-06d0-44a6-b007-9fa5591c9407" providerId="AD" clId="Web-{AE758ACF-CE12-9788-3370-96292305E23C}" dt="2023-10-23T14:01:58.634" v="32" actId="20577"/>
      <pc:docMkLst>
        <pc:docMk/>
      </pc:docMkLst>
      <pc:sldChg chg="modSp">
        <pc:chgData name="Rachel Jackson" userId="S::rachel@humanimaltrust.onmicrosoft.com::d840a2f6-06d0-44a6-b007-9fa5591c9407" providerId="AD" clId="Web-{AE758ACF-CE12-9788-3370-96292305E23C}" dt="2023-10-23T14:01:58.634" v="32" actId="20577"/>
        <pc:sldMkLst>
          <pc:docMk/>
          <pc:sldMk cId="3641390845" sldId="296"/>
        </pc:sldMkLst>
        <pc:graphicFrameChg chg="modGraphic">
          <ac:chgData name="Rachel Jackson" userId="S::rachel@humanimaltrust.onmicrosoft.com::d840a2f6-06d0-44a6-b007-9fa5591c9407" providerId="AD" clId="Web-{AE758ACF-CE12-9788-3370-96292305E23C}" dt="2023-10-23T14:01:58.634" v="32" actId="20577"/>
          <ac:graphicFrameMkLst>
            <pc:docMk/>
            <pc:sldMk cId="3641390845" sldId="296"/>
            <ac:graphicFrameMk id="6" creationId="{652F2F67-E1C3-4A24-9059-67E7241D5F35}"/>
          </ac:graphicFrameMkLst>
        </pc:graphicFrameChg>
      </pc:sldChg>
    </pc:docChg>
  </pc:docChgLst>
  <pc:docChgLst>
    <pc:chgData name="Rachel Jackson" userId="b3e839f4b8bb0973" providerId="LiveId" clId="{4FFE5CF7-1BBD-4476-B24E-24826E8463C7}"/>
    <pc:docChg chg="undo custSel modSld">
      <pc:chgData name="Rachel Jackson" userId="b3e839f4b8bb0973" providerId="LiveId" clId="{4FFE5CF7-1BBD-4476-B24E-24826E8463C7}" dt="2023-09-04T08:47:45.551" v="235" actId="20577"/>
      <pc:docMkLst>
        <pc:docMk/>
      </pc:docMkLst>
      <pc:sldChg chg="modSp mod">
        <pc:chgData name="Rachel Jackson" userId="b3e839f4b8bb0973" providerId="LiveId" clId="{4FFE5CF7-1BBD-4476-B24E-24826E8463C7}" dt="2023-09-04T08:29:59.704" v="0" actId="6549"/>
        <pc:sldMkLst>
          <pc:docMk/>
          <pc:sldMk cId="2713310492" sldId="259"/>
        </pc:sldMkLst>
        <pc:spChg chg="mod">
          <ac:chgData name="Rachel Jackson" userId="b3e839f4b8bb0973" providerId="LiveId" clId="{4FFE5CF7-1BBD-4476-B24E-24826E8463C7}" dt="2023-09-04T08:29:59.704" v="0" actId="6549"/>
          <ac:spMkLst>
            <pc:docMk/>
            <pc:sldMk cId="2713310492" sldId="259"/>
            <ac:spMk id="5" creationId="{1DCF2876-6201-F142-9299-95F60BEF805C}"/>
          </ac:spMkLst>
        </pc:spChg>
      </pc:sldChg>
      <pc:sldChg chg="modSp">
        <pc:chgData name="Rachel Jackson" userId="b3e839f4b8bb0973" providerId="LiveId" clId="{4FFE5CF7-1BBD-4476-B24E-24826E8463C7}" dt="2023-09-04T08:33:58.966" v="96" actId="20577"/>
        <pc:sldMkLst>
          <pc:docMk/>
          <pc:sldMk cId="720159271" sldId="263"/>
        </pc:sldMkLst>
        <pc:spChg chg="mod">
          <ac:chgData name="Rachel Jackson" userId="b3e839f4b8bb0973" providerId="LiveId" clId="{4FFE5CF7-1BBD-4476-B24E-24826E8463C7}" dt="2023-09-04T08:33:58.966" v="96" actId="20577"/>
          <ac:spMkLst>
            <pc:docMk/>
            <pc:sldMk cId="720159271" sldId="263"/>
            <ac:spMk id="3" creationId="{8CAB1670-E3C1-46FC-ACEB-B0071216D689}"/>
          </ac:spMkLst>
        </pc:spChg>
      </pc:sldChg>
      <pc:sldChg chg="addSp modSp mod setBg modAnim">
        <pc:chgData name="Rachel Jackson" userId="b3e839f4b8bb0973" providerId="LiveId" clId="{4FFE5CF7-1BBD-4476-B24E-24826E8463C7}" dt="2023-09-04T08:46:14.769" v="157" actId="113"/>
        <pc:sldMkLst>
          <pc:docMk/>
          <pc:sldMk cId="1743844281" sldId="265"/>
        </pc:sldMkLst>
        <pc:spChg chg="mod">
          <ac:chgData name="Rachel Jackson" userId="b3e839f4b8bb0973" providerId="LiveId" clId="{4FFE5CF7-1BBD-4476-B24E-24826E8463C7}" dt="2023-09-04T08:44:15.549" v="113" actId="14100"/>
          <ac:spMkLst>
            <pc:docMk/>
            <pc:sldMk cId="1743844281" sldId="265"/>
            <ac:spMk id="2" creationId="{6BE136EF-F8A3-48D1-ECC8-80515875B24F}"/>
          </ac:spMkLst>
        </pc:spChg>
        <pc:spChg chg="mod">
          <ac:chgData name="Rachel Jackson" userId="b3e839f4b8bb0973" providerId="LiveId" clId="{4FFE5CF7-1BBD-4476-B24E-24826E8463C7}" dt="2023-09-04T08:46:14.769" v="157" actId="113"/>
          <ac:spMkLst>
            <pc:docMk/>
            <pc:sldMk cId="1743844281" sldId="265"/>
            <ac:spMk id="3" creationId="{B77CEFB5-B741-342A-2474-1FFF942CED70}"/>
          </ac:spMkLst>
        </pc:spChg>
        <pc:spChg chg="add">
          <ac:chgData name="Rachel Jackson" userId="b3e839f4b8bb0973" providerId="LiveId" clId="{4FFE5CF7-1BBD-4476-B24E-24826E8463C7}" dt="2023-09-04T08:43:17.172" v="99" actId="26606"/>
          <ac:spMkLst>
            <pc:docMk/>
            <pc:sldMk cId="1743844281" sldId="265"/>
            <ac:spMk id="9" creationId="{59A309A7-1751-4ABE-A3C1-EEC40366AD89}"/>
          </ac:spMkLst>
        </pc:spChg>
        <pc:spChg chg="add">
          <ac:chgData name="Rachel Jackson" userId="b3e839f4b8bb0973" providerId="LiveId" clId="{4FFE5CF7-1BBD-4476-B24E-24826E8463C7}" dt="2023-09-04T08:43:17.172" v="99" actId="26606"/>
          <ac:spMkLst>
            <pc:docMk/>
            <pc:sldMk cId="1743844281" sldId="265"/>
            <ac:spMk id="11" creationId="{967D8EB6-EAE1-4F9C-B398-83321E287204}"/>
          </ac:spMkLst>
        </pc:spChg>
        <pc:picChg chg="mod">
          <ac:chgData name="Rachel Jackson" userId="b3e839f4b8bb0973" providerId="LiveId" clId="{4FFE5CF7-1BBD-4476-B24E-24826E8463C7}" dt="2023-09-04T08:43:17.172" v="99" actId="26606"/>
          <ac:picMkLst>
            <pc:docMk/>
            <pc:sldMk cId="1743844281" sldId="265"/>
            <ac:picMk id="4" creationId="{3E239C73-2F8B-6DD2-B263-DF15262F98DF}"/>
          </ac:picMkLst>
        </pc:picChg>
      </pc:sldChg>
      <pc:sldChg chg="addSp delSp modSp mod setBg setFolMasterObjs">
        <pc:chgData name="Rachel Jackson" userId="b3e839f4b8bb0973" providerId="LiveId" clId="{4FFE5CF7-1BBD-4476-B24E-24826E8463C7}" dt="2023-09-04T08:32:48.424" v="29" actId="1076"/>
        <pc:sldMkLst>
          <pc:docMk/>
          <pc:sldMk cId="1626314910" sldId="283"/>
        </pc:sldMkLst>
        <pc:spChg chg="mod">
          <ac:chgData name="Rachel Jackson" userId="b3e839f4b8bb0973" providerId="LiveId" clId="{4FFE5CF7-1BBD-4476-B24E-24826E8463C7}" dt="2023-09-04T08:32:21.388" v="27" actId="26606"/>
          <ac:spMkLst>
            <pc:docMk/>
            <pc:sldMk cId="1626314910" sldId="283"/>
            <ac:spMk id="2" creationId="{0244DAEA-8BCE-6989-07A0-5DC80FDD7B1F}"/>
          </ac:spMkLst>
        </pc:spChg>
        <pc:spChg chg="add del">
          <ac:chgData name="Rachel Jackson" userId="b3e839f4b8bb0973" providerId="LiveId" clId="{4FFE5CF7-1BBD-4476-B24E-24826E8463C7}" dt="2023-09-04T08:32:03.362" v="24" actId="26606"/>
          <ac:spMkLst>
            <pc:docMk/>
            <pc:sldMk cId="1626314910" sldId="283"/>
            <ac:spMk id="10" creationId="{B50AB553-2A96-4A92-96F2-93548E096954}"/>
          </ac:spMkLst>
        </pc:spChg>
        <pc:spChg chg="add del">
          <ac:chgData name="Rachel Jackson" userId="b3e839f4b8bb0973" providerId="LiveId" clId="{4FFE5CF7-1BBD-4476-B24E-24826E8463C7}" dt="2023-09-04T08:32:21.319" v="26" actId="26606"/>
          <ac:spMkLst>
            <pc:docMk/>
            <pc:sldMk cId="1626314910" sldId="283"/>
            <ac:spMk id="12" creationId="{967D8EB6-EAE1-4F9C-B398-83321E287204}"/>
          </ac:spMkLst>
        </pc:spChg>
        <pc:spChg chg="add del">
          <ac:chgData name="Rachel Jackson" userId="b3e839f4b8bb0973" providerId="LiveId" clId="{4FFE5CF7-1BBD-4476-B24E-24826E8463C7}" dt="2023-09-04T08:32:21.319" v="26" actId="26606"/>
          <ac:spMkLst>
            <pc:docMk/>
            <pc:sldMk cId="1626314910" sldId="283"/>
            <ac:spMk id="13" creationId="{59A309A7-1751-4ABE-A3C1-EEC40366AD89}"/>
          </ac:spMkLst>
        </pc:spChg>
        <pc:spChg chg="add">
          <ac:chgData name="Rachel Jackson" userId="b3e839f4b8bb0973" providerId="LiveId" clId="{4FFE5CF7-1BBD-4476-B24E-24826E8463C7}" dt="2023-09-04T08:32:21.388" v="27" actId="26606"/>
          <ac:spMkLst>
            <pc:docMk/>
            <pc:sldMk cId="1626314910" sldId="283"/>
            <ac:spMk id="15" creationId="{B50AB553-2A96-4A92-96F2-93548E096954}"/>
          </ac:spMkLst>
        </pc:spChg>
        <pc:graphicFrameChg chg="mod ord modGraphic">
          <ac:chgData name="Rachel Jackson" userId="b3e839f4b8bb0973" providerId="LiveId" clId="{4FFE5CF7-1BBD-4476-B24E-24826E8463C7}" dt="2023-09-04T08:32:21.388" v="27" actId="26606"/>
          <ac:graphicFrameMkLst>
            <pc:docMk/>
            <pc:sldMk cId="1626314910" sldId="283"/>
            <ac:graphicFrameMk id="5" creationId="{BD80BB2B-725E-B0C9-3C2B-A09CA3457D3F}"/>
          </ac:graphicFrameMkLst>
        </pc:graphicFrameChg>
        <pc:picChg chg="add mod">
          <ac:chgData name="Rachel Jackson" userId="b3e839f4b8bb0973" providerId="LiveId" clId="{4FFE5CF7-1BBD-4476-B24E-24826E8463C7}" dt="2023-09-04T08:32:48.424" v="29" actId="1076"/>
          <ac:picMkLst>
            <pc:docMk/>
            <pc:sldMk cId="1626314910" sldId="283"/>
            <ac:picMk id="3" creationId="{DA615C5B-5FE1-5EAD-BD1F-551B71E91BB7}"/>
          </ac:picMkLst>
        </pc:picChg>
        <pc:picChg chg="mod ord">
          <ac:chgData name="Rachel Jackson" userId="b3e839f4b8bb0973" providerId="LiveId" clId="{4FFE5CF7-1BBD-4476-B24E-24826E8463C7}" dt="2023-09-04T08:32:21.388" v="27" actId="26606"/>
          <ac:picMkLst>
            <pc:docMk/>
            <pc:sldMk cId="1626314910" sldId="283"/>
            <ac:picMk id="4" creationId="{5951EC2F-D9F8-0BE4-0F41-19F2051E52F1}"/>
          </ac:picMkLst>
        </pc:picChg>
      </pc:sldChg>
      <pc:sldChg chg="modSp mod modAnim">
        <pc:chgData name="Rachel Jackson" userId="b3e839f4b8bb0973" providerId="LiveId" clId="{4FFE5CF7-1BBD-4476-B24E-24826E8463C7}" dt="2023-09-04T08:30:35.810" v="6"/>
        <pc:sldMkLst>
          <pc:docMk/>
          <pc:sldMk cId="2387748659" sldId="291"/>
        </pc:sldMkLst>
        <pc:spChg chg="mod">
          <ac:chgData name="Rachel Jackson" userId="b3e839f4b8bb0973" providerId="LiveId" clId="{4FFE5CF7-1BBD-4476-B24E-24826E8463C7}" dt="2023-09-04T08:30:08.648" v="2" actId="27636"/>
          <ac:spMkLst>
            <pc:docMk/>
            <pc:sldMk cId="2387748659" sldId="291"/>
            <ac:spMk id="2" creationId="{51A15EC5-584A-4820-B2DC-78EA6833803A}"/>
          </ac:spMkLst>
        </pc:spChg>
      </pc:sldChg>
      <pc:sldChg chg="modSp">
        <pc:chgData name="Rachel Jackson" userId="b3e839f4b8bb0973" providerId="LiveId" clId="{4FFE5CF7-1BBD-4476-B24E-24826E8463C7}" dt="2023-09-04T08:47:45.551" v="235" actId="20577"/>
        <pc:sldMkLst>
          <pc:docMk/>
          <pc:sldMk cId="3641390845" sldId="296"/>
        </pc:sldMkLst>
        <pc:graphicFrameChg chg="mod">
          <ac:chgData name="Rachel Jackson" userId="b3e839f4b8bb0973" providerId="LiveId" clId="{4FFE5CF7-1BBD-4476-B24E-24826E8463C7}" dt="2023-09-04T08:47:45.551" v="235" actId="20577"/>
          <ac:graphicFrameMkLst>
            <pc:docMk/>
            <pc:sldMk cId="3641390845" sldId="296"/>
            <ac:graphicFrameMk id="6" creationId="{652F2F67-E1C3-4A24-9059-67E7241D5F35}"/>
          </ac:graphicFrameMkLst>
        </pc:graphicFrameChg>
      </pc:sldChg>
    </pc:docChg>
  </pc:docChgLst>
  <pc:docChgLst>
    <pc:chgData name="Rachel Jackson" userId="S::rachelj@humanimaltrust.org.uk::d840a2f6-06d0-44a6-b007-9fa5591c9407" providerId="AD" clId="Web-{A23CB1D2-AF16-E6EB-A2EC-41E3A896C673}"/>
    <pc:docChg chg="modSld">
      <pc:chgData name="Rachel Jackson" userId="S::rachelj@humanimaltrust.org.uk::d840a2f6-06d0-44a6-b007-9fa5591c9407" providerId="AD" clId="Web-{A23CB1D2-AF16-E6EB-A2EC-41E3A896C673}" dt="2024-05-24T11:59:06.351" v="6" actId="14100"/>
      <pc:docMkLst>
        <pc:docMk/>
      </pc:docMkLst>
      <pc:sldChg chg="modSp">
        <pc:chgData name="Rachel Jackson" userId="S::rachelj@humanimaltrust.org.uk::d840a2f6-06d0-44a6-b007-9fa5591c9407" providerId="AD" clId="Web-{A23CB1D2-AF16-E6EB-A2EC-41E3A896C673}" dt="2024-05-24T11:59:06.351" v="6" actId="14100"/>
        <pc:sldMkLst>
          <pc:docMk/>
          <pc:sldMk cId="3026977763" sldId="290"/>
        </pc:sldMkLst>
        <pc:spChg chg="mod">
          <ac:chgData name="Rachel Jackson" userId="S::rachelj@humanimaltrust.org.uk::d840a2f6-06d0-44a6-b007-9fa5591c9407" providerId="AD" clId="Web-{A23CB1D2-AF16-E6EB-A2EC-41E3A896C673}" dt="2024-05-24T11:58:28.538" v="1" actId="20577"/>
          <ac:spMkLst>
            <pc:docMk/>
            <pc:sldMk cId="3026977763" sldId="290"/>
            <ac:spMk id="3" creationId="{3D790EC2-BFF2-4C13-90EC-8C3653F197FB}"/>
          </ac:spMkLst>
        </pc:spChg>
        <pc:spChg chg="mod">
          <ac:chgData name="Rachel Jackson" userId="S::rachelj@humanimaltrust.org.uk::d840a2f6-06d0-44a6-b007-9fa5591c9407" providerId="AD" clId="Web-{A23CB1D2-AF16-E6EB-A2EC-41E3A896C673}" dt="2024-05-24T11:58:53.382" v="4" actId="14100"/>
          <ac:spMkLst>
            <pc:docMk/>
            <pc:sldMk cId="3026977763" sldId="290"/>
            <ac:spMk id="4" creationId="{B5454E2F-023F-47B3-9CF2-F89C25E4B801}"/>
          </ac:spMkLst>
        </pc:spChg>
        <pc:picChg chg="mod">
          <ac:chgData name="Rachel Jackson" userId="S::rachelj@humanimaltrust.org.uk::d840a2f6-06d0-44a6-b007-9fa5591c9407" providerId="AD" clId="Web-{A23CB1D2-AF16-E6EB-A2EC-41E3A896C673}" dt="2024-05-24T11:59:06.351" v="6" actId="14100"/>
          <ac:picMkLst>
            <pc:docMk/>
            <pc:sldMk cId="3026977763" sldId="290"/>
            <ac:picMk id="2" creationId="{D354DB59-8A7C-4BED-A341-135C5ECE3DE2}"/>
          </ac:picMkLst>
        </pc:picChg>
      </pc:sldChg>
    </pc:docChg>
  </pc:docChgLst>
  <pc:docChgLst>
    <pc:chgData name="Rachel Jackson" userId="S::rachel@humanimaltrust.onmicrosoft.com::d840a2f6-06d0-44a6-b007-9fa5591c9407" providerId="AD" clId="Web-{2FC1EE4C-2FEB-AC87-33AB-0546A952954B}"/>
    <pc:docChg chg="addSld modSld">
      <pc:chgData name="Rachel Jackson" userId="S::rachel@humanimaltrust.onmicrosoft.com::d840a2f6-06d0-44a6-b007-9fa5591c9407" providerId="AD" clId="Web-{2FC1EE4C-2FEB-AC87-33AB-0546A952954B}" dt="2023-09-13T10:54:02.075" v="82" actId="20577"/>
      <pc:docMkLst>
        <pc:docMk/>
      </pc:docMkLst>
      <pc:sldChg chg="modSp addAnim delAnim">
        <pc:chgData name="Rachel Jackson" userId="S::rachel@humanimaltrust.onmicrosoft.com::d840a2f6-06d0-44a6-b007-9fa5591c9407" providerId="AD" clId="Web-{2FC1EE4C-2FEB-AC87-33AB-0546A952954B}" dt="2023-09-13T10:53:05.055" v="80"/>
        <pc:sldMkLst>
          <pc:docMk/>
          <pc:sldMk cId="1743844281" sldId="265"/>
        </pc:sldMkLst>
        <pc:spChg chg="mod">
          <ac:chgData name="Rachel Jackson" userId="S::rachel@humanimaltrust.onmicrosoft.com::d840a2f6-06d0-44a6-b007-9fa5591c9407" providerId="AD" clId="Web-{2FC1EE4C-2FEB-AC87-33AB-0546A952954B}" dt="2023-09-13T10:53:05.055" v="80"/>
          <ac:spMkLst>
            <pc:docMk/>
            <pc:sldMk cId="1743844281" sldId="265"/>
            <ac:spMk id="2" creationId="{6BE136EF-F8A3-48D1-ECC8-80515875B24F}"/>
          </ac:spMkLst>
        </pc:spChg>
        <pc:spChg chg="mod">
          <ac:chgData name="Rachel Jackson" userId="S::rachel@humanimaltrust.onmicrosoft.com::d840a2f6-06d0-44a6-b007-9fa5591c9407" providerId="AD" clId="Web-{2FC1EE4C-2FEB-AC87-33AB-0546A952954B}" dt="2023-09-13T10:47:10.312" v="50" actId="20577"/>
          <ac:spMkLst>
            <pc:docMk/>
            <pc:sldMk cId="1743844281" sldId="265"/>
            <ac:spMk id="3" creationId="{B77CEFB5-B741-342A-2474-1FFF942CED70}"/>
          </ac:spMkLst>
        </pc:spChg>
      </pc:sldChg>
      <pc:sldChg chg="modSp">
        <pc:chgData name="Rachel Jackson" userId="S::rachel@humanimaltrust.onmicrosoft.com::d840a2f6-06d0-44a6-b007-9fa5591c9407" providerId="AD" clId="Web-{2FC1EE4C-2FEB-AC87-33AB-0546A952954B}" dt="2023-09-13T10:43:05.045" v="5" actId="1076"/>
        <pc:sldMkLst>
          <pc:docMk/>
          <pc:sldMk cId="1626314910" sldId="283"/>
        </pc:sldMkLst>
        <pc:spChg chg="mod">
          <ac:chgData name="Rachel Jackson" userId="S::rachel@humanimaltrust.onmicrosoft.com::d840a2f6-06d0-44a6-b007-9fa5591c9407" providerId="AD" clId="Web-{2FC1EE4C-2FEB-AC87-33AB-0546A952954B}" dt="2023-09-13T10:42:50.419" v="1" actId="14100"/>
          <ac:spMkLst>
            <pc:docMk/>
            <pc:sldMk cId="1626314910" sldId="283"/>
            <ac:spMk id="2" creationId="{0244DAEA-8BCE-6989-07A0-5DC80FDD7B1F}"/>
          </ac:spMkLst>
        </pc:spChg>
        <pc:graphicFrameChg chg="mod">
          <ac:chgData name="Rachel Jackson" userId="S::rachel@humanimaltrust.onmicrosoft.com::d840a2f6-06d0-44a6-b007-9fa5591c9407" providerId="AD" clId="Web-{2FC1EE4C-2FEB-AC87-33AB-0546A952954B}" dt="2023-09-13T10:42:55.138" v="2" actId="1076"/>
          <ac:graphicFrameMkLst>
            <pc:docMk/>
            <pc:sldMk cId="1626314910" sldId="283"/>
            <ac:graphicFrameMk id="5" creationId="{BD80BB2B-725E-B0C9-3C2B-A09CA3457D3F}"/>
          </ac:graphicFrameMkLst>
        </pc:graphicFrameChg>
        <pc:picChg chg="mod">
          <ac:chgData name="Rachel Jackson" userId="S::rachel@humanimaltrust.onmicrosoft.com::d840a2f6-06d0-44a6-b007-9fa5591c9407" providerId="AD" clId="Web-{2FC1EE4C-2FEB-AC87-33AB-0546A952954B}" dt="2023-09-13T10:43:05.045" v="5" actId="1076"/>
          <ac:picMkLst>
            <pc:docMk/>
            <pc:sldMk cId="1626314910" sldId="283"/>
            <ac:picMk id="3" creationId="{DA615C5B-5FE1-5EAD-BD1F-551B71E91BB7}"/>
          </ac:picMkLst>
        </pc:picChg>
      </pc:sldChg>
      <pc:sldChg chg="modSp">
        <pc:chgData name="Rachel Jackson" userId="S::rachel@humanimaltrust.onmicrosoft.com::d840a2f6-06d0-44a6-b007-9fa5591c9407" providerId="AD" clId="Web-{2FC1EE4C-2FEB-AC87-33AB-0546A952954B}" dt="2023-09-13T10:43:35.094" v="9" actId="14100"/>
        <pc:sldMkLst>
          <pc:docMk/>
          <pc:sldMk cId="3026977763" sldId="290"/>
        </pc:sldMkLst>
        <pc:spChg chg="mod">
          <ac:chgData name="Rachel Jackson" userId="S::rachel@humanimaltrust.onmicrosoft.com::d840a2f6-06d0-44a6-b007-9fa5591c9407" providerId="AD" clId="Web-{2FC1EE4C-2FEB-AC87-33AB-0546A952954B}" dt="2023-09-13T10:43:25.093" v="6" actId="14100"/>
          <ac:spMkLst>
            <pc:docMk/>
            <pc:sldMk cId="3026977763" sldId="290"/>
            <ac:spMk id="3" creationId="{3D790EC2-BFF2-4C13-90EC-8C3653F197FB}"/>
          </ac:spMkLst>
        </pc:spChg>
        <pc:spChg chg="mod">
          <ac:chgData name="Rachel Jackson" userId="S::rachel@humanimaltrust.onmicrosoft.com::d840a2f6-06d0-44a6-b007-9fa5591c9407" providerId="AD" clId="Web-{2FC1EE4C-2FEB-AC87-33AB-0546A952954B}" dt="2023-09-13T10:43:35.094" v="9" actId="14100"/>
          <ac:spMkLst>
            <pc:docMk/>
            <pc:sldMk cId="3026977763" sldId="290"/>
            <ac:spMk id="4" creationId="{B5454E2F-023F-47B3-9CF2-F89C25E4B801}"/>
          </ac:spMkLst>
        </pc:spChg>
      </pc:sldChg>
      <pc:sldChg chg="modSp">
        <pc:chgData name="Rachel Jackson" userId="S::rachel@humanimaltrust.onmicrosoft.com::d840a2f6-06d0-44a6-b007-9fa5591c9407" providerId="AD" clId="Web-{2FC1EE4C-2FEB-AC87-33AB-0546A952954B}" dt="2023-09-13T10:54:02.075" v="82" actId="20577"/>
        <pc:sldMkLst>
          <pc:docMk/>
          <pc:sldMk cId="3641390845" sldId="296"/>
        </pc:sldMkLst>
        <pc:graphicFrameChg chg="modGraphic">
          <ac:chgData name="Rachel Jackson" userId="S::rachel@humanimaltrust.onmicrosoft.com::d840a2f6-06d0-44a6-b007-9fa5591c9407" providerId="AD" clId="Web-{2FC1EE4C-2FEB-AC87-33AB-0546A952954B}" dt="2023-09-13T10:54:02.075" v="82" actId="20577"/>
          <ac:graphicFrameMkLst>
            <pc:docMk/>
            <pc:sldMk cId="3641390845" sldId="296"/>
            <ac:graphicFrameMk id="6" creationId="{652F2F67-E1C3-4A24-9059-67E7241D5F35}"/>
          </ac:graphicFrameMkLst>
        </pc:graphicFrameChg>
      </pc:sldChg>
      <pc:sldChg chg="modSp add replId">
        <pc:chgData name="Rachel Jackson" userId="S::rachel@humanimaltrust.onmicrosoft.com::d840a2f6-06d0-44a6-b007-9fa5591c9407" providerId="AD" clId="Web-{2FC1EE4C-2FEB-AC87-33AB-0546A952954B}" dt="2023-09-13T10:52:57.836" v="79"/>
        <pc:sldMkLst>
          <pc:docMk/>
          <pc:sldMk cId="1826977507" sldId="297"/>
        </pc:sldMkLst>
        <pc:spChg chg="mod">
          <ac:chgData name="Rachel Jackson" userId="S::rachel@humanimaltrust.onmicrosoft.com::d840a2f6-06d0-44a6-b007-9fa5591c9407" providerId="AD" clId="Web-{2FC1EE4C-2FEB-AC87-33AB-0546A952954B}" dt="2023-09-13T10:52:57.836" v="79"/>
          <ac:spMkLst>
            <pc:docMk/>
            <pc:sldMk cId="1826977507" sldId="297"/>
            <ac:spMk id="2" creationId="{6BE136EF-F8A3-48D1-ECC8-80515875B24F}"/>
          </ac:spMkLst>
        </pc:spChg>
        <pc:spChg chg="mod">
          <ac:chgData name="Rachel Jackson" userId="S::rachel@humanimaltrust.onmicrosoft.com::d840a2f6-06d0-44a6-b007-9fa5591c9407" providerId="AD" clId="Web-{2FC1EE4C-2FEB-AC87-33AB-0546A952954B}" dt="2023-09-13T10:52:54.367" v="78" actId="20577"/>
          <ac:spMkLst>
            <pc:docMk/>
            <pc:sldMk cId="1826977507" sldId="297"/>
            <ac:spMk id="3" creationId="{B77CEFB5-B741-342A-2474-1FFF942CED70}"/>
          </ac:spMkLst>
        </pc:spChg>
      </pc:sldChg>
    </pc:docChg>
  </pc:docChgLst>
  <pc:docChgLst>
    <pc:chgData name="Rachel Jackson" userId="S::rachelj@humanimaltrust.org.uk::d840a2f6-06d0-44a6-b007-9fa5591c9407" providerId="AD" clId="Web-{31E334D4-20D7-72E2-B910-9B3536FE7CAC}"/>
    <pc:docChg chg="modSld">
      <pc:chgData name="Rachel Jackson" userId="S::rachelj@humanimaltrust.org.uk::d840a2f6-06d0-44a6-b007-9fa5591c9407" providerId="AD" clId="Web-{31E334D4-20D7-72E2-B910-9B3536FE7CAC}" dt="2024-04-09T14:13:03.026" v="1"/>
      <pc:docMkLst>
        <pc:docMk/>
      </pc:docMkLst>
      <pc:sldChg chg="delSp">
        <pc:chgData name="Rachel Jackson" userId="S::rachelj@humanimaltrust.org.uk::d840a2f6-06d0-44a6-b007-9fa5591c9407" providerId="AD" clId="Web-{31E334D4-20D7-72E2-B910-9B3536FE7CAC}" dt="2024-04-09T14:12:57.823" v="0"/>
        <pc:sldMkLst>
          <pc:docMk/>
          <pc:sldMk cId="789415076" sldId="289"/>
        </pc:sldMkLst>
        <pc:picChg chg="del">
          <ac:chgData name="Rachel Jackson" userId="S::rachelj@humanimaltrust.org.uk::d840a2f6-06d0-44a6-b007-9fa5591c9407" providerId="AD" clId="Web-{31E334D4-20D7-72E2-B910-9B3536FE7CAC}" dt="2024-04-09T14:12:57.823" v="0"/>
          <ac:picMkLst>
            <pc:docMk/>
            <pc:sldMk cId="789415076" sldId="289"/>
            <ac:picMk id="5" creationId="{122D49D1-E378-AC87-1A54-AA141D9CA793}"/>
          </ac:picMkLst>
        </pc:picChg>
      </pc:sldChg>
      <pc:sldChg chg="delSp">
        <pc:chgData name="Rachel Jackson" userId="S::rachelj@humanimaltrust.org.uk::d840a2f6-06d0-44a6-b007-9fa5591c9407" providerId="AD" clId="Web-{31E334D4-20D7-72E2-B910-9B3536FE7CAC}" dt="2024-04-09T14:13:03.026" v="1"/>
        <pc:sldMkLst>
          <pc:docMk/>
          <pc:sldMk cId="3026977763" sldId="290"/>
        </pc:sldMkLst>
        <pc:picChg chg="del">
          <ac:chgData name="Rachel Jackson" userId="S::rachelj@humanimaltrust.org.uk::d840a2f6-06d0-44a6-b007-9fa5591c9407" providerId="AD" clId="Web-{31E334D4-20D7-72E2-B910-9B3536FE7CAC}" dt="2024-04-09T14:13:03.026" v="1"/>
          <ac:picMkLst>
            <pc:docMk/>
            <pc:sldMk cId="3026977763" sldId="290"/>
            <ac:picMk id="5" creationId="{586CF3A7-671C-A17E-4BDA-39160F582C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B7896-6509-43C3-AAEA-A8525D1C3F32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6BD6937-5B77-4C88-B282-5E91B2B86BC9}">
      <dgm:prSet/>
      <dgm:spPr/>
      <dgm:t>
        <a:bodyPr/>
        <a:lstStyle/>
        <a:p>
          <a:r>
            <a:rPr lang="en-US" b="0" i="0" baseline="0">
              <a:latin typeface="VAGRundschriftDLig" panose="00000400000000000000" pitchFamily="50" charset="0"/>
            </a:rPr>
            <a:t>Muscles attach to a bone by a tendon, the tendon is flexible to allow the movement required of them.</a:t>
          </a:r>
          <a:endParaRPr lang="en-US">
            <a:latin typeface="VAGRundschriftDLig" panose="00000400000000000000" pitchFamily="50" charset="0"/>
          </a:endParaRPr>
        </a:p>
      </dgm:t>
    </dgm:pt>
    <dgm:pt modelId="{1419AA13-F61C-47DE-BD24-24C7BF0D190F}" type="parTrans" cxnId="{3C2CD3AF-3830-4643-A5F9-37736D0EDA95}">
      <dgm:prSet/>
      <dgm:spPr/>
      <dgm:t>
        <a:bodyPr/>
        <a:lstStyle/>
        <a:p>
          <a:endParaRPr lang="en-US"/>
        </a:p>
      </dgm:t>
    </dgm:pt>
    <dgm:pt modelId="{33D89867-FEA1-440C-9C26-05D1CD6BF808}" type="sibTrans" cxnId="{3C2CD3AF-3830-4643-A5F9-37736D0EDA95}">
      <dgm:prSet/>
      <dgm:spPr/>
      <dgm:t>
        <a:bodyPr/>
        <a:lstStyle/>
        <a:p>
          <a:endParaRPr lang="en-US"/>
        </a:p>
      </dgm:t>
    </dgm:pt>
    <dgm:pt modelId="{3396D98F-C8E9-43A3-B4D6-0D1F6B8A276E}">
      <dgm:prSet/>
      <dgm:spPr/>
      <dgm:t>
        <a:bodyPr/>
        <a:lstStyle/>
        <a:p>
          <a:r>
            <a:rPr lang="en-US" b="0" i="0" baseline="0" dirty="0">
              <a:latin typeface="VAGRundschriftDLig" panose="00000400000000000000" pitchFamily="50" charset="0"/>
            </a:rPr>
            <a:t>Muscles cross a joint and when they contract, they bend a joint.  A muscle on the other side has to extend to allow the joint to bend and vice versa. </a:t>
          </a:r>
          <a:endParaRPr lang="en-US" dirty="0">
            <a:latin typeface="VAGRundschriftDLig" panose="00000400000000000000" pitchFamily="50" charset="0"/>
          </a:endParaRPr>
        </a:p>
      </dgm:t>
    </dgm:pt>
    <dgm:pt modelId="{476D5098-A3E7-458B-B173-57CDC7871E28}" type="parTrans" cxnId="{F644A170-4583-4823-B328-79443FEC8A3E}">
      <dgm:prSet/>
      <dgm:spPr/>
      <dgm:t>
        <a:bodyPr/>
        <a:lstStyle/>
        <a:p>
          <a:endParaRPr lang="en-US"/>
        </a:p>
      </dgm:t>
    </dgm:pt>
    <dgm:pt modelId="{4C317E0F-C3E4-410F-A1E1-EAAD9F864FC6}" type="sibTrans" cxnId="{F644A170-4583-4823-B328-79443FEC8A3E}">
      <dgm:prSet/>
      <dgm:spPr/>
      <dgm:t>
        <a:bodyPr/>
        <a:lstStyle/>
        <a:p>
          <a:endParaRPr lang="en-US"/>
        </a:p>
      </dgm:t>
    </dgm:pt>
    <dgm:pt modelId="{19F0D5D3-0BAA-4790-BC2A-6DFEF726FE55}">
      <dgm:prSet/>
      <dgm:spPr/>
      <dgm:t>
        <a:bodyPr/>
        <a:lstStyle/>
        <a:p>
          <a:r>
            <a:rPr lang="en-US" b="0" i="0" baseline="0">
              <a:latin typeface="VAGRundschriftDLig" panose="00000400000000000000" pitchFamily="50" charset="0"/>
            </a:rPr>
            <a:t>Muscle atrophy (muscle loss) is the wasting away of muscles.   This can happen because of aging, illness, injury, reduced activity or lack of use of those muscles.</a:t>
          </a:r>
          <a:endParaRPr lang="en-US">
            <a:latin typeface="VAGRundschriftDLig" panose="00000400000000000000" pitchFamily="50" charset="0"/>
          </a:endParaRPr>
        </a:p>
      </dgm:t>
    </dgm:pt>
    <dgm:pt modelId="{7443A92C-7EA3-4210-A448-BD17524B559F}" type="parTrans" cxnId="{995032A2-D7B5-4578-B22F-498896ADD6B7}">
      <dgm:prSet/>
      <dgm:spPr/>
      <dgm:t>
        <a:bodyPr/>
        <a:lstStyle/>
        <a:p>
          <a:endParaRPr lang="en-US"/>
        </a:p>
      </dgm:t>
    </dgm:pt>
    <dgm:pt modelId="{A05540F4-D314-4208-9505-F9CC164AF0FB}" type="sibTrans" cxnId="{995032A2-D7B5-4578-B22F-498896ADD6B7}">
      <dgm:prSet/>
      <dgm:spPr/>
      <dgm:t>
        <a:bodyPr/>
        <a:lstStyle/>
        <a:p>
          <a:endParaRPr lang="en-US"/>
        </a:p>
      </dgm:t>
    </dgm:pt>
    <dgm:pt modelId="{88B8DB71-A1B2-4B5C-93A6-17C2B3A2BCF8}" type="pres">
      <dgm:prSet presAssocID="{8D3B7896-6509-43C3-AAEA-A8525D1C3F32}" presName="linear" presStyleCnt="0">
        <dgm:presLayoutVars>
          <dgm:animLvl val="lvl"/>
          <dgm:resizeHandles val="exact"/>
        </dgm:presLayoutVars>
      </dgm:prSet>
      <dgm:spPr/>
    </dgm:pt>
    <dgm:pt modelId="{D0DAE905-74E3-443F-B58D-F55EE72D5DEA}" type="pres">
      <dgm:prSet presAssocID="{46BD6937-5B77-4C88-B282-5E91B2B86B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9FAC4B-DD1A-4EEF-8F02-16A217826104}" type="pres">
      <dgm:prSet presAssocID="{33D89867-FEA1-440C-9C26-05D1CD6BF808}" presName="spacer" presStyleCnt="0"/>
      <dgm:spPr/>
    </dgm:pt>
    <dgm:pt modelId="{BD9848AF-573E-409B-943E-2D9B488076D3}" type="pres">
      <dgm:prSet presAssocID="{3396D98F-C8E9-43A3-B4D6-0D1F6B8A27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A1F831-AF10-4D5F-AED2-CF03D0343C17}" type="pres">
      <dgm:prSet presAssocID="{4C317E0F-C3E4-410F-A1E1-EAAD9F864FC6}" presName="spacer" presStyleCnt="0"/>
      <dgm:spPr/>
    </dgm:pt>
    <dgm:pt modelId="{31C5E91E-64E2-4025-9438-C5554A12276A}" type="pres">
      <dgm:prSet presAssocID="{19F0D5D3-0BAA-4790-BC2A-6DFEF726FE5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406005-23D8-428E-8B0D-EAE99719F544}" type="presOf" srcId="{46BD6937-5B77-4C88-B282-5E91B2B86BC9}" destId="{D0DAE905-74E3-443F-B58D-F55EE72D5DEA}" srcOrd="0" destOrd="0" presId="urn:microsoft.com/office/officeart/2005/8/layout/vList2"/>
    <dgm:cxn modelId="{F988D41A-CEDC-47D9-87BA-07D8E310A711}" type="presOf" srcId="{3396D98F-C8E9-43A3-B4D6-0D1F6B8A276E}" destId="{BD9848AF-573E-409B-943E-2D9B488076D3}" srcOrd="0" destOrd="0" presId="urn:microsoft.com/office/officeart/2005/8/layout/vList2"/>
    <dgm:cxn modelId="{F644A170-4583-4823-B328-79443FEC8A3E}" srcId="{8D3B7896-6509-43C3-AAEA-A8525D1C3F32}" destId="{3396D98F-C8E9-43A3-B4D6-0D1F6B8A276E}" srcOrd="1" destOrd="0" parTransId="{476D5098-A3E7-458B-B173-57CDC7871E28}" sibTransId="{4C317E0F-C3E4-410F-A1E1-EAAD9F864FC6}"/>
    <dgm:cxn modelId="{88E7F390-8D1B-4527-9943-AFE66847DE45}" type="presOf" srcId="{19F0D5D3-0BAA-4790-BC2A-6DFEF726FE55}" destId="{31C5E91E-64E2-4025-9438-C5554A12276A}" srcOrd="0" destOrd="0" presId="urn:microsoft.com/office/officeart/2005/8/layout/vList2"/>
    <dgm:cxn modelId="{995032A2-D7B5-4578-B22F-498896ADD6B7}" srcId="{8D3B7896-6509-43C3-AAEA-A8525D1C3F32}" destId="{19F0D5D3-0BAA-4790-BC2A-6DFEF726FE55}" srcOrd="2" destOrd="0" parTransId="{7443A92C-7EA3-4210-A448-BD17524B559F}" sibTransId="{A05540F4-D314-4208-9505-F9CC164AF0FB}"/>
    <dgm:cxn modelId="{FC9A34AA-7381-480F-A795-542BC04EDFFC}" type="presOf" srcId="{8D3B7896-6509-43C3-AAEA-A8525D1C3F32}" destId="{88B8DB71-A1B2-4B5C-93A6-17C2B3A2BCF8}" srcOrd="0" destOrd="0" presId="urn:microsoft.com/office/officeart/2005/8/layout/vList2"/>
    <dgm:cxn modelId="{3C2CD3AF-3830-4643-A5F9-37736D0EDA95}" srcId="{8D3B7896-6509-43C3-AAEA-A8525D1C3F32}" destId="{46BD6937-5B77-4C88-B282-5E91B2B86BC9}" srcOrd="0" destOrd="0" parTransId="{1419AA13-F61C-47DE-BD24-24C7BF0D190F}" sibTransId="{33D89867-FEA1-440C-9C26-05D1CD6BF808}"/>
    <dgm:cxn modelId="{647971A1-31E1-4467-AD89-A88278D402A0}" type="presParOf" srcId="{88B8DB71-A1B2-4B5C-93A6-17C2B3A2BCF8}" destId="{D0DAE905-74E3-443F-B58D-F55EE72D5DEA}" srcOrd="0" destOrd="0" presId="urn:microsoft.com/office/officeart/2005/8/layout/vList2"/>
    <dgm:cxn modelId="{5E2068E0-70A3-4508-A0EB-4F31BEABF71A}" type="presParOf" srcId="{88B8DB71-A1B2-4B5C-93A6-17C2B3A2BCF8}" destId="{649FAC4B-DD1A-4EEF-8F02-16A217826104}" srcOrd="1" destOrd="0" presId="urn:microsoft.com/office/officeart/2005/8/layout/vList2"/>
    <dgm:cxn modelId="{36E3F014-6101-46CA-8BA4-87E6BB6DC477}" type="presParOf" srcId="{88B8DB71-A1B2-4B5C-93A6-17C2B3A2BCF8}" destId="{BD9848AF-573E-409B-943E-2D9B488076D3}" srcOrd="2" destOrd="0" presId="urn:microsoft.com/office/officeart/2005/8/layout/vList2"/>
    <dgm:cxn modelId="{C850AAEC-5C5B-4045-8A88-9D1A079D960A}" type="presParOf" srcId="{88B8DB71-A1B2-4B5C-93A6-17C2B3A2BCF8}" destId="{61A1F831-AF10-4D5F-AED2-CF03D0343C17}" srcOrd="3" destOrd="0" presId="urn:microsoft.com/office/officeart/2005/8/layout/vList2"/>
    <dgm:cxn modelId="{3E1A64AB-12F1-4E5A-B513-D87B8F407957}" type="presParOf" srcId="{88B8DB71-A1B2-4B5C-93A6-17C2B3A2BCF8}" destId="{31C5E91E-64E2-4025-9438-C5554A1227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43F0E-BAD4-46E2-9766-02007D0DBC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B39F3-897B-4810-BD69-AABD2E4F133B}">
      <dgm:prSet custT="1"/>
      <dgm:spPr/>
      <dgm:t>
        <a:bodyPr/>
        <a:lstStyle/>
        <a:p>
          <a:pPr rtl="0"/>
          <a:r>
            <a:rPr lang="en-GB" sz="2400" b="0" i="0" baseline="0" dirty="0">
              <a:latin typeface="VAGRundschriftDLig"/>
            </a:rPr>
            <a:t>We should NOT give human medicines to our animals UNLESS a vet has prescribed it. </a:t>
          </a:r>
        </a:p>
        <a:p>
          <a:pPr rtl="0"/>
          <a:r>
            <a:rPr lang="en-GB" sz="2400" b="0" i="0" baseline="0" dirty="0">
              <a:latin typeface="VAGRundschriftDLig"/>
            </a:rPr>
            <a:t>Your vet knows which medications are safe for our animals.  The vet will assess the health of our animals and calculate the correct dose of the drug.  Only a vet can do this </a:t>
          </a:r>
          <a:endParaRPr lang="en-US" sz="2400" dirty="0">
            <a:latin typeface="VAGRundschriftDLig"/>
          </a:endParaRPr>
        </a:p>
      </dgm:t>
    </dgm:pt>
    <dgm:pt modelId="{B9C673A3-409C-40D3-A126-2AC96920A454}" type="parTrans" cxnId="{09CDE38A-81C7-494C-93C4-0621D7399AA3}">
      <dgm:prSet/>
      <dgm:spPr/>
      <dgm:t>
        <a:bodyPr/>
        <a:lstStyle/>
        <a:p>
          <a:endParaRPr lang="en-US"/>
        </a:p>
      </dgm:t>
    </dgm:pt>
    <dgm:pt modelId="{A809B81B-D65E-4AA9-ABC2-989022A950CA}" type="sibTrans" cxnId="{09CDE38A-81C7-494C-93C4-0621D7399AA3}">
      <dgm:prSet/>
      <dgm:spPr/>
      <dgm:t>
        <a:bodyPr/>
        <a:lstStyle/>
        <a:p>
          <a:endParaRPr lang="en-US"/>
        </a:p>
      </dgm:t>
    </dgm:pt>
    <dgm:pt modelId="{746C2FEA-BD7A-4C69-B3DC-1152FF886F07}">
      <dgm:prSet custT="1"/>
      <dgm:spPr/>
      <dgm:t>
        <a:bodyPr/>
        <a:lstStyle/>
        <a:p>
          <a:pPr rtl="0"/>
          <a:r>
            <a:rPr lang="en-GB" sz="2800" b="0" i="0" u="sng" baseline="0" dirty="0">
              <a:latin typeface="VAGRundschriftDLig" panose="00000400000000000000"/>
            </a:rPr>
            <a:t>WARNING</a:t>
          </a:r>
          <a:r>
            <a:rPr lang="en-GB" sz="2800" b="0" i="0" baseline="0" dirty="0">
              <a:latin typeface="VAGRundschriftDLig" panose="00000400000000000000"/>
            </a:rPr>
            <a:t>:   Some human medicines are toxic to animals – do not give them </a:t>
          </a:r>
          <a:r>
            <a:rPr lang="en-GB" sz="2800" b="0" i="0" u="sng" baseline="0" dirty="0">
              <a:latin typeface="VAGRundschriftDLig" panose="00000400000000000000"/>
            </a:rPr>
            <a:t>anything</a:t>
          </a:r>
          <a:r>
            <a:rPr lang="en-GB" sz="2800" b="0" i="0" baseline="0" dirty="0">
              <a:latin typeface="VAGRundschriftDLig" panose="00000400000000000000"/>
            </a:rPr>
            <a:t> your vet hasn’t prescribed.</a:t>
          </a:r>
          <a:endParaRPr lang="en-US" sz="2800" dirty="0">
            <a:latin typeface="VAGRundschriftDLig" panose="00000400000000000000"/>
          </a:endParaRPr>
        </a:p>
      </dgm:t>
    </dgm:pt>
    <dgm:pt modelId="{3664F931-057C-4E73-915B-700156E1B186}" type="parTrans" cxnId="{551D9785-0A81-41BF-9E4D-4156BE821A9C}">
      <dgm:prSet/>
      <dgm:spPr/>
      <dgm:t>
        <a:bodyPr/>
        <a:lstStyle/>
        <a:p>
          <a:endParaRPr lang="en-US"/>
        </a:p>
      </dgm:t>
    </dgm:pt>
    <dgm:pt modelId="{A5F3432D-4490-45FE-B0C2-6EF078966472}" type="sibTrans" cxnId="{551D9785-0A81-41BF-9E4D-4156BE821A9C}">
      <dgm:prSet/>
      <dgm:spPr/>
      <dgm:t>
        <a:bodyPr/>
        <a:lstStyle/>
        <a:p>
          <a:endParaRPr lang="en-US"/>
        </a:p>
      </dgm:t>
    </dgm:pt>
    <dgm:pt modelId="{4B7A7FD8-4935-495D-8665-53BAF2EB831B}" type="pres">
      <dgm:prSet presAssocID="{65E43F0E-BAD4-46E2-9766-02007D0DBC8E}" presName="linear" presStyleCnt="0">
        <dgm:presLayoutVars>
          <dgm:animLvl val="lvl"/>
          <dgm:resizeHandles val="exact"/>
        </dgm:presLayoutVars>
      </dgm:prSet>
      <dgm:spPr/>
    </dgm:pt>
    <dgm:pt modelId="{87C3242D-0B91-4CC1-9C25-E265A83BEA21}" type="pres">
      <dgm:prSet presAssocID="{234B39F3-897B-4810-BD69-AABD2E4F133B}" presName="parentText" presStyleLbl="node1" presStyleIdx="0" presStyleCnt="2" custScaleY="117205">
        <dgm:presLayoutVars>
          <dgm:chMax val="0"/>
          <dgm:bulletEnabled val="1"/>
        </dgm:presLayoutVars>
      </dgm:prSet>
      <dgm:spPr/>
    </dgm:pt>
    <dgm:pt modelId="{4EF0E5B2-D52F-4427-8A80-5DDEAA58317A}" type="pres">
      <dgm:prSet presAssocID="{A809B81B-D65E-4AA9-ABC2-989022A950CA}" presName="spacer" presStyleCnt="0"/>
      <dgm:spPr/>
    </dgm:pt>
    <dgm:pt modelId="{460D5385-3F1C-4485-8E88-9CA6F81C66DF}" type="pres">
      <dgm:prSet presAssocID="{746C2FEA-BD7A-4C69-B3DC-1152FF886F0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4FCF317-7670-4BF4-8817-1FC26D8526EF}" type="presOf" srcId="{65E43F0E-BAD4-46E2-9766-02007D0DBC8E}" destId="{4B7A7FD8-4935-495D-8665-53BAF2EB831B}" srcOrd="0" destOrd="0" presId="urn:microsoft.com/office/officeart/2005/8/layout/vList2"/>
    <dgm:cxn modelId="{9A585D79-4F4F-452E-8DFE-55BD1F021EA0}" type="presOf" srcId="{746C2FEA-BD7A-4C69-B3DC-1152FF886F07}" destId="{460D5385-3F1C-4485-8E88-9CA6F81C66DF}" srcOrd="0" destOrd="0" presId="urn:microsoft.com/office/officeart/2005/8/layout/vList2"/>
    <dgm:cxn modelId="{8702987C-AA74-41B3-A045-FD13018EE66E}" type="presOf" srcId="{234B39F3-897B-4810-BD69-AABD2E4F133B}" destId="{87C3242D-0B91-4CC1-9C25-E265A83BEA21}" srcOrd="0" destOrd="0" presId="urn:microsoft.com/office/officeart/2005/8/layout/vList2"/>
    <dgm:cxn modelId="{551D9785-0A81-41BF-9E4D-4156BE821A9C}" srcId="{65E43F0E-BAD4-46E2-9766-02007D0DBC8E}" destId="{746C2FEA-BD7A-4C69-B3DC-1152FF886F07}" srcOrd="1" destOrd="0" parTransId="{3664F931-057C-4E73-915B-700156E1B186}" sibTransId="{A5F3432D-4490-45FE-B0C2-6EF078966472}"/>
    <dgm:cxn modelId="{09CDE38A-81C7-494C-93C4-0621D7399AA3}" srcId="{65E43F0E-BAD4-46E2-9766-02007D0DBC8E}" destId="{234B39F3-897B-4810-BD69-AABD2E4F133B}" srcOrd="0" destOrd="0" parTransId="{B9C673A3-409C-40D3-A126-2AC96920A454}" sibTransId="{A809B81B-D65E-4AA9-ABC2-989022A950CA}"/>
    <dgm:cxn modelId="{63112E05-5EF0-40D0-86C4-0B72EE48AE18}" type="presParOf" srcId="{4B7A7FD8-4935-495D-8665-53BAF2EB831B}" destId="{87C3242D-0B91-4CC1-9C25-E265A83BEA21}" srcOrd="0" destOrd="0" presId="urn:microsoft.com/office/officeart/2005/8/layout/vList2"/>
    <dgm:cxn modelId="{05228A29-CA1D-4B0F-9D88-77AD9CB6644D}" type="presParOf" srcId="{4B7A7FD8-4935-495D-8665-53BAF2EB831B}" destId="{4EF0E5B2-D52F-4427-8A80-5DDEAA58317A}" srcOrd="1" destOrd="0" presId="urn:microsoft.com/office/officeart/2005/8/layout/vList2"/>
    <dgm:cxn modelId="{72D372BD-FE4A-499A-AAA8-A4433C7A9767}" type="presParOf" srcId="{4B7A7FD8-4935-495D-8665-53BAF2EB831B}" destId="{460D5385-3F1C-4485-8E88-9CA6F81C66D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AE905-74E3-443F-B58D-F55EE72D5DEA}">
      <dsp:nvSpPr>
        <dsp:cNvPr id="0" name=""/>
        <dsp:cNvSpPr/>
      </dsp:nvSpPr>
      <dsp:spPr>
        <a:xfrm>
          <a:off x="0" y="250187"/>
          <a:ext cx="7886700" cy="14544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>
              <a:latin typeface="VAGRundschriftDLig" panose="00000400000000000000" pitchFamily="50" charset="0"/>
            </a:rPr>
            <a:t>Muscles attach to a bone by a tendon, the tendon is flexible to allow the movement required of them.</a:t>
          </a:r>
          <a:endParaRPr lang="en-US" sz="2600" kern="1200">
            <a:latin typeface="VAGRundschriftDLig" panose="00000400000000000000" pitchFamily="50" charset="0"/>
          </a:endParaRPr>
        </a:p>
      </dsp:txBody>
      <dsp:txXfrm>
        <a:off x="71001" y="321188"/>
        <a:ext cx="7744698" cy="1312454"/>
      </dsp:txXfrm>
    </dsp:sp>
    <dsp:sp modelId="{BD9848AF-573E-409B-943E-2D9B488076D3}">
      <dsp:nvSpPr>
        <dsp:cNvPr id="0" name=""/>
        <dsp:cNvSpPr/>
      </dsp:nvSpPr>
      <dsp:spPr>
        <a:xfrm>
          <a:off x="0" y="1779523"/>
          <a:ext cx="7886700" cy="14544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 dirty="0">
              <a:latin typeface="VAGRundschriftDLig" panose="00000400000000000000" pitchFamily="50" charset="0"/>
            </a:rPr>
            <a:t>Muscles cross a joint and when they contract, they bend a joint.  A muscle on the other side has to extend to allow the joint to bend and vice versa. </a:t>
          </a:r>
          <a:endParaRPr lang="en-US" sz="2600" kern="1200" dirty="0">
            <a:latin typeface="VAGRundschriftDLig" panose="00000400000000000000" pitchFamily="50" charset="0"/>
          </a:endParaRPr>
        </a:p>
      </dsp:txBody>
      <dsp:txXfrm>
        <a:off x="71001" y="1850524"/>
        <a:ext cx="7744698" cy="1312454"/>
      </dsp:txXfrm>
    </dsp:sp>
    <dsp:sp modelId="{31C5E91E-64E2-4025-9438-C5554A12276A}">
      <dsp:nvSpPr>
        <dsp:cNvPr id="0" name=""/>
        <dsp:cNvSpPr/>
      </dsp:nvSpPr>
      <dsp:spPr>
        <a:xfrm>
          <a:off x="0" y="3308859"/>
          <a:ext cx="7886700" cy="14544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baseline="0">
              <a:latin typeface="VAGRundschriftDLig" panose="00000400000000000000" pitchFamily="50" charset="0"/>
            </a:rPr>
            <a:t>Muscle atrophy (muscle loss) is the wasting away of muscles.   This can happen because of aging, illness, injury, reduced activity or lack of use of those muscles.</a:t>
          </a:r>
          <a:endParaRPr lang="en-US" sz="2600" kern="1200">
            <a:latin typeface="VAGRundschriftDLig" panose="00000400000000000000" pitchFamily="50" charset="0"/>
          </a:endParaRPr>
        </a:p>
      </dsp:txBody>
      <dsp:txXfrm>
        <a:off x="71001" y="3379860"/>
        <a:ext cx="7744698" cy="131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3242D-0B91-4CC1-9C25-E265A83BEA21}">
      <dsp:nvSpPr>
        <dsp:cNvPr id="0" name=""/>
        <dsp:cNvSpPr/>
      </dsp:nvSpPr>
      <dsp:spPr>
        <a:xfrm>
          <a:off x="0" y="2040"/>
          <a:ext cx="7389158" cy="2389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>
              <a:latin typeface="VAGRundschriftDLig"/>
            </a:rPr>
            <a:t>We should NOT give human medicines to our animals UNLESS a vet has prescribed it. 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baseline="0" dirty="0">
              <a:latin typeface="VAGRundschriftDLig"/>
            </a:rPr>
            <a:t>Your vet knows which medications are safe for our animals.  The vet will assess the health of our animals and calculate the correct dose of the drug.  Only a vet can do this </a:t>
          </a:r>
          <a:endParaRPr lang="en-US" sz="2400" kern="1200" dirty="0">
            <a:latin typeface="VAGRundschriftDLig"/>
          </a:endParaRPr>
        </a:p>
      </dsp:txBody>
      <dsp:txXfrm>
        <a:off x="116637" y="118677"/>
        <a:ext cx="7155884" cy="2156052"/>
      </dsp:txXfrm>
    </dsp:sp>
    <dsp:sp modelId="{460D5385-3F1C-4485-8E88-9CA6F81C66DF}">
      <dsp:nvSpPr>
        <dsp:cNvPr id="0" name=""/>
        <dsp:cNvSpPr/>
      </dsp:nvSpPr>
      <dsp:spPr>
        <a:xfrm>
          <a:off x="0" y="2402772"/>
          <a:ext cx="7389158" cy="2038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u="sng" kern="1200" baseline="0" dirty="0">
              <a:latin typeface="VAGRundschriftDLig" panose="00000400000000000000"/>
            </a:rPr>
            <a:t>WARNING</a:t>
          </a:r>
          <a:r>
            <a:rPr lang="en-GB" sz="2800" b="0" i="0" kern="1200" baseline="0" dirty="0">
              <a:latin typeface="VAGRundschriftDLig" panose="00000400000000000000"/>
            </a:rPr>
            <a:t>:   Some human medicines are toxic to animals – do not give them </a:t>
          </a:r>
          <a:r>
            <a:rPr lang="en-GB" sz="2800" b="0" i="0" u="sng" kern="1200" baseline="0" dirty="0">
              <a:latin typeface="VAGRundschriftDLig" panose="00000400000000000000"/>
            </a:rPr>
            <a:t>anything</a:t>
          </a:r>
          <a:r>
            <a:rPr lang="en-GB" sz="2800" b="0" i="0" kern="1200" baseline="0" dirty="0">
              <a:latin typeface="VAGRundschriftDLig" panose="00000400000000000000"/>
            </a:rPr>
            <a:t> your vet hasn’t prescribed.</a:t>
          </a:r>
          <a:endParaRPr lang="en-US" sz="2800" kern="1200" dirty="0">
            <a:latin typeface="VAGRundschriftDLig" panose="00000400000000000000"/>
          </a:endParaRPr>
        </a:p>
      </dsp:txBody>
      <dsp:txXfrm>
        <a:off x="99516" y="2502288"/>
        <a:ext cx="7190126" cy="183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D25A7-C6DF-468E-BA63-2370F076F6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ED60-C2D8-4F49-AF22-36C3F0100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135ED-8114-594C-934D-7F6462578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08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3ED60-C2D8-4F49-AF22-36C3F01003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3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poppins" panose="020B0502040204020203" pitchFamily="2" charset="0"/>
                <a:ea typeface="+mn-ea"/>
                <a:cs typeface="+mn-cs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VAGRundschriftDLig" panose="00000400000000000000" pitchFamily="50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3ED60-C2D8-4F49-AF22-36C3F01003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6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3ED60-C2D8-4F49-AF22-36C3F01003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3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3ED60-C2D8-4F49-AF22-36C3F01003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1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3ED60-C2D8-4F49-AF22-36C3F01003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3ED60-C2D8-4F49-AF22-36C3F01003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12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3ED60-C2D8-4F49-AF22-36C3F01003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5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230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854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690" y="2259106"/>
            <a:ext cx="8386019" cy="1432392"/>
          </a:xfrm>
          <a:prstGeom prst="rect">
            <a:avLst/>
          </a:prstGeom>
        </p:spPr>
        <p:txBody>
          <a:bodyPr anchor="b"/>
          <a:lstStyle>
            <a:lvl1pPr algn="l">
              <a:defRPr sz="4500" b="1">
                <a:solidFill>
                  <a:srgbClr val="0084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1" y="3886480"/>
            <a:ext cx="6858000" cy="76620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>
                <a:solidFill>
                  <a:srgbClr val="2CAB6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  <a:p>
            <a:r>
              <a:rPr lang="en-US" sz="1200" b="0" dirty="0">
                <a:solidFill>
                  <a:srgbClr val="767777"/>
                </a:solidFill>
              </a:rPr>
              <a:t>00/00/00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4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1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3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3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01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3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1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47C9-9743-A842-8353-8C0BC23D7DF9}" type="datetime1">
              <a:rPr lang="en-GB" smtClean="0"/>
              <a:t>17/06/2024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CAD57-8C9E-4053-888C-DFB8C558BE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887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4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597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61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43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23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37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04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48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6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4467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63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15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60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96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19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79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57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75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36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6790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75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40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92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972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72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71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363" y="775168"/>
            <a:ext cx="7886701" cy="428344"/>
          </a:xfrm>
          <a:prstGeom prst="rect">
            <a:avLst/>
          </a:prstGeom>
        </p:spPr>
        <p:txBody>
          <a:bodyPr anchor="b"/>
          <a:lstStyle>
            <a:lvl1pPr>
              <a:defRPr sz="2077" b="1">
                <a:solidFill>
                  <a:srgbClr val="0084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to go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7363" y="1779028"/>
            <a:ext cx="4235310" cy="372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5" b="1">
                <a:solidFill>
                  <a:srgbClr val="2CAB6D"/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4254" y="1304365"/>
            <a:ext cx="7886700" cy="0"/>
          </a:xfrm>
          <a:prstGeom prst="line">
            <a:avLst/>
          </a:prstGeom>
          <a:ln>
            <a:solidFill>
              <a:srgbClr val="76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37797" y="2292350"/>
            <a:ext cx="4234962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8">
                <a:solidFill>
                  <a:srgbClr val="767777"/>
                </a:solidFill>
              </a:defRPr>
            </a:lvl1pPr>
          </a:lstStyle>
          <a:p>
            <a:pPr lvl="0"/>
            <a:r>
              <a:rPr lang="en-US" dirty="0"/>
              <a:t>Lorem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7797" y="6286503"/>
            <a:ext cx="5643196" cy="295275"/>
          </a:xfrm>
          <a:prstGeom prst="rect">
            <a:avLst/>
          </a:prstGeom>
        </p:spPr>
        <p:txBody>
          <a:bodyPr/>
          <a:lstStyle>
            <a:lvl1pPr marL="0" marR="0" indent="0" algn="l" defTabSz="633062" rtl="0" eaLnBrk="1" fontAlgn="auto" latinLnBrk="0" hangingPunct="1">
              <a:lnSpc>
                <a:spcPct val="90000"/>
              </a:lnSpc>
              <a:spcBef>
                <a:spcPts val="69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69" b="0" baseline="0">
                <a:solidFill>
                  <a:srgbClr val="767777"/>
                </a:solidFill>
              </a:defRPr>
            </a:lvl1pPr>
          </a:lstStyle>
          <a:p>
            <a:pPr marL="0" marR="0" lvl="0" indent="0" algn="l" defTabSz="633062" rtl="0" eaLnBrk="1" fontAlgn="auto" latinLnBrk="0" hangingPunct="1">
              <a:lnSpc>
                <a:spcPct val="90000"/>
              </a:lnSpc>
              <a:spcBef>
                <a:spcPts val="692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Presentation title 00/00/00</a:t>
            </a:r>
          </a:p>
        </p:txBody>
      </p:sp>
    </p:spTree>
    <p:extLst>
      <p:ext uri="{BB962C8B-B14F-4D97-AF65-F5344CB8AC3E}">
        <p14:creationId xmlns:p14="http://schemas.microsoft.com/office/powerpoint/2010/main" val="257887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785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487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988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8587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296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078C1-62C8-4514-944B-723A0FD48E2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CA64-47D4-4893-9AAB-94BA7D3B88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146A-6F25-4D2A-927C-9B8737FE97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2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23560-456D-4300-85F0-F601CC3065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482914-A88F-4642-9C30-85087FCE9A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youtube.com/watch?v=Egv9W5XKiio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06951" y="948267"/>
            <a:ext cx="6885582" cy="198119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4500" dirty="0">
                <a:solidFill>
                  <a:srgbClr val="3786CD"/>
                </a:solidFill>
                <a:latin typeface="VAGRundschriftD"/>
              </a:rPr>
              <a:t>Comparative Anatomy and </a:t>
            </a:r>
            <a:br>
              <a:rPr lang="en-GB" sz="4500" dirty="0">
                <a:solidFill>
                  <a:srgbClr val="3786CD"/>
                </a:solidFill>
                <a:latin typeface="VAGRundschriftD"/>
              </a:rPr>
            </a:br>
            <a:r>
              <a:rPr lang="en-GB" sz="4500">
                <a:solidFill>
                  <a:srgbClr val="3786CD"/>
                </a:solidFill>
                <a:latin typeface="VAGRundschriftD"/>
              </a:rPr>
              <a:t>One Medicine</a:t>
            </a:r>
            <a:endParaRPr lang="en-GB" sz="4500" dirty="0">
              <a:latin typeface="VAGRundschriftD" panose="00000500000000000000" pitchFamily="50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661386" y="6361364"/>
            <a:ext cx="3613639" cy="250370"/>
          </a:xfrm>
        </p:spPr>
        <p:txBody>
          <a:bodyPr lIns="68580" tIns="34290" rIns="68580" bIns="34290" anchor="t"/>
          <a:lstStyle/>
          <a:p>
            <a:pPr algn="ctr"/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/>
              </a:rPr>
              <a:t>Registered Charity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/>
              </a:rPr>
              <a:t>No.s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/>
              </a:rPr>
              <a:t> 1156927 &amp; SC048960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CF2876-6201-F142-9299-95F60BEF805C}"/>
              </a:ext>
            </a:extLst>
          </p:cNvPr>
          <p:cNvSpPr txBox="1">
            <a:spLocks/>
          </p:cNvSpPr>
          <p:nvPr/>
        </p:nvSpPr>
        <p:spPr>
          <a:xfrm>
            <a:off x="2071562" y="3417226"/>
            <a:ext cx="4884421" cy="64473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84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VAGRundschrift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1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C459793-2510-36B3-E9BA-A183016FD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436"/>
            <a:ext cx="9119194" cy="64621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69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C0FC-3E6E-048B-4691-D7055B10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1131094"/>
            <a:ext cx="8221436" cy="535486"/>
          </a:xfrm>
        </p:spPr>
        <p:txBody>
          <a:bodyPr>
            <a:normAutofit/>
          </a:bodyPr>
          <a:lstStyle/>
          <a:p>
            <a:r>
              <a:rPr lang="en-GB" sz="2700" b="1" dirty="0">
                <a:solidFill>
                  <a:srgbClr val="0084A1"/>
                </a:solidFill>
                <a:latin typeface="VAGRundschriftD" panose="00000500000000000000" pitchFamily="50" charset="0"/>
                <a:cs typeface="Calibri" charset="0"/>
              </a:rPr>
              <a:t>Answer slide</a:t>
            </a:r>
            <a:endParaRPr lang="en-GB" sz="270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52A7F97-9690-EE64-4477-05E046BBE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" y="263887"/>
            <a:ext cx="9060041" cy="6640140"/>
          </a:xfrm>
        </p:spPr>
      </p:pic>
    </p:spTree>
    <p:extLst>
      <p:ext uri="{BB962C8B-B14F-4D97-AF65-F5344CB8AC3E}">
        <p14:creationId xmlns:p14="http://schemas.microsoft.com/office/powerpoint/2010/main" val="52879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928F-3C55-1D16-26FB-3CC584A0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8"/>
            <a:ext cx="5751982" cy="79474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84A1"/>
                </a:solidFill>
                <a:latin typeface="VAGRundschriftD" panose="00000500000000000000" pitchFamily="50" charset="0"/>
                <a:cs typeface="Calibri" charset="0"/>
              </a:rPr>
              <a:t>As an animal guardian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A5ED9-A709-F658-B029-3642AA92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341"/>
            <a:ext cx="7886700" cy="3496506"/>
          </a:xfrm>
        </p:spPr>
        <p:txBody>
          <a:bodyPr>
            <a:normAutofit/>
          </a:bodyPr>
          <a:lstStyle/>
          <a:p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652F2F67-E1C3-4A24-9059-67E7241D5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358144"/>
              </p:ext>
            </p:extLst>
          </p:nvPr>
        </p:nvGraphicFramePr>
        <p:xfrm>
          <a:off x="840441" y="2169272"/>
          <a:ext cx="7389158" cy="444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Assorted pills and capsules">
            <a:extLst>
              <a:ext uri="{FF2B5EF4-FFF2-40B4-BE49-F238E27FC236}">
                <a16:creationId xmlns:a16="http://schemas.microsoft.com/office/drawing/2014/main" id="{F0D8D6F8-4BD1-4E4C-56E3-D1247D190F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66" y="15342"/>
            <a:ext cx="3055434" cy="21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9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p view of emergency medical kit on a dark wood">
            <a:extLst>
              <a:ext uri="{FF2B5EF4-FFF2-40B4-BE49-F238E27FC236}">
                <a16:creationId xmlns:a16="http://schemas.microsoft.com/office/drawing/2014/main" id="{DE85A0E5-6913-2D6F-2956-78A55650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F51AEA-5FA6-3B69-1615-C7B7C3C49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  <a:latin typeface="VAGRundschriftD" panose="00000500000000000000" pitchFamily="50" charset="0"/>
                <a:cs typeface="Calibri" charset="0"/>
              </a:rPr>
              <a:t>First Aid Kits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BA230-8D6F-3F4B-A795-DE11FBCD8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VAGRundschriftDLig" panose="00000400000000000000" pitchFamily="50" charset="0"/>
              </a:rPr>
              <a:t>Were </a:t>
            </a:r>
            <a:r>
              <a:rPr lang="en-GB" dirty="0">
                <a:solidFill>
                  <a:srgbClr val="FFFFFF"/>
                </a:solidFill>
                <a:latin typeface="VAGRundschriftDLig" panose="00000400000000000000" pitchFamily="50" charset="0"/>
              </a:rPr>
              <a:t>there any surprises?</a:t>
            </a:r>
          </a:p>
        </p:txBody>
      </p:sp>
    </p:spTree>
    <p:extLst>
      <p:ext uri="{BB962C8B-B14F-4D97-AF65-F5344CB8AC3E}">
        <p14:creationId xmlns:p14="http://schemas.microsoft.com/office/powerpoint/2010/main" val="365528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BA9F9B-95FD-47D0-AF23-0F714DBDCAD8}"/>
              </a:ext>
            </a:extLst>
          </p:cNvPr>
          <p:cNvSpPr txBox="1">
            <a:spLocks/>
          </p:cNvSpPr>
          <p:nvPr/>
        </p:nvSpPr>
        <p:spPr>
          <a:xfrm>
            <a:off x="4885341" y="365125"/>
            <a:ext cx="363000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B0F0"/>
                </a:solidFill>
                <a:latin typeface="VAGRundschriftD"/>
              </a:rPr>
              <a:t>Quiz</a:t>
            </a:r>
            <a:endParaRPr lang="en-US" dirty="0">
              <a:solidFill>
                <a:srgbClr val="00B0F0"/>
              </a:solidFill>
              <a:latin typeface="VAGRundschriftD"/>
            </a:endParaRPr>
          </a:p>
        </p:txBody>
      </p:sp>
      <p:pic>
        <p:nvPicPr>
          <p:cNvPr id="5" name="Picture 4" descr="Horse hooves galloping throwing dust">
            <a:extLst>
              <a:ext uri="{FF2B5EF4-FFF2-40B4-BE49-F238E27FC236}">
                <a16:creationId xmlns:a16="http://schemas.microsoft.com/office/drawing/2014/main" id="{D9E46241-5C94-DAF1-89B5-E2EA92B24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73" r="40376" b="-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15EC5-584A-4820-B2DC-78EA6833803A}"/>
              </a:ext>
            </a:extLst>
          </p:cNvPr>
          <p:cNvSpPr txBox="1"/>
          <p:nvPr/>
        </p:nvSpPr>
        <p:spPr>
          <a:xfrm>
            <a:off x="4885341" y="1628078"/>
            <a:ext cx="3924122" cy="4951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VAGRundschriftDLig" panose="00000400000000000000" pitchFamily="50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AGRundschriftDLig" panose="00000400000000000000" pitchFamily="50" charset="0"/>
              </a:rPr>
              <a:t>How many muscles does an adult human have in their body?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AGRundschriftDLig" panose="00000400000000000000" pitchFamily="50" charset="0"/>
              </a:rPr>
              <a:t>How many muscles does a dog have?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AGRundschriftDLig" panose="00000400000000000000" pitchFamily="50" charset="0"/>
              </a:rPr>
              <a:t>How many muscles does a horse have?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VAGRundschriftDLig" panose="00000400000000000000" pitchFamily="50" charset="0"/>
              </a:rPr>
              <a:t>Can you name any muscles that might be the same?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877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951EC2F-D9F8-0BE4-0F41-19F2051E5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t="9091" r="31780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4DAEA-8BCE-6989-07A0-5DC80FDD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3208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VAGRundschriftD" panose="00000500000000000000" pitchFamily="50" charset="0"/>
                <a:cs typeface="Calibri" charset="0"/>
              </a:rPr>
              <a:t>Muscles - in all mammals</a:t>
            </a:r>
            <a:endParaRPr lang="en-GB" dirty="0">
              <a:solidFill>
                <a:srgbClr val="0070C0"/>
              </a:solidFill>
              <a:latin typeface="VAGRundschriftD" panose="00000500000000000000" pitchFamily="50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80BB2B-725E-B0C9-3C2B-A09CA3457D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410100"/>
              </p:ext>
            </p:extLst>
          </p:nvPr>
        </p:nvGraphicFramePr>
        <p:xfrm>
          <a:off x="628650" y="1298086"/>
          <a:ext cx="7886700" cy="501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631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681C-975D-956B-FD0A-24B6806CF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6946" y="181536"/>
            <a:ext cx="5898994" cy="65218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GB" sz="3600" b="1" dirty="0">
                <a:solidFill>
                  <a:srgbClr val="0084A1"/>
                </a:solidFill>
                <a:latin typeface="VAGRundschriftD" panose="00000500000000000000" pitchFamily="50" charset="0"/>
                <a:cs typeface="Calibri" charset="0"/>
              </a:rPr>
              <a:t>How similar are we? </a:t>
            </a:r>
            <a:endParaRPr lang="en-US" sz="3000" dirty="0">
              <a:solidFill>
                <a:srgbClr val="0099FF"/>
              </a:solidFill>
              <a:latin typeface="VAGRundschriftD" panose="000005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B1670-E3C1-46FC-ACEB-B0071216D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138" y="995081"/>
            <a:ext cx="6070862" cy="5784859"/>
          </a:xfrm>
        </p:spPr>
        <p:txBody>
          <a:bodyPr vert="horz" lIns="68580" tIns="34290" rIns="68580" bIns="34290" rtlCol="0">
            <a:normAutofit fontScale="92500" lnSpcReduction="10000"/>
          </a:bodyPr>
          <a:lstStyle/>
          <a:p>
            <a:pPr algn="l"/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Did you know?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Dogs and people share over 17,000 special genes called 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orthologs.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 Each pair of orthologs is derived from the same common ancestor via vertical descent and they tend to have similar functions.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This is why they are used as a 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comparative model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 for studying human health.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A new brain imaging study of humanity's best friend has found a striking similarity in how humans and dogs — and perhaps many other mammals — process voice and emotion.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We experience the world, through our central nervous system – so we see, feel, hear, taste and smell what is in our environment, and so do animals.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Lack of sleep in humans and animals has a similar effect on each. </a:t>
            </a: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AGRundschriftDLig" panose="00000400000000000000" pitchFamily="50" charset="0"/>
            </a:endParaRP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There are lots more examples than these.  In pairs you have ten minutes to think of as many more as you can.</a:t>
            </a:r>
          </a:p>
          <a:p>
            <a:pPr indent="-171450" algn="l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56CB11CC-DB9D-956F-6179-A0E29BF02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4" r="34746"/>
          <a:stretch/>
        </p:blipFill>
        <p:spPr>
          <a:xfrm>
            <a:off x="241499" y="995083"/>
            <a:ext cx="2756225" cy="52077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01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hesive bandages">
            <a:extLst>
              <a:ext uri="{FF2B5EF4-FFF2-40B4-BE49-F238E27FC236}">
                <a16:creationId xmlns:a16="http://schemas.microsoft.com/office/drawing/2014/main" id="{05877CB9-D76C-4CBB-B0B3-D116E7549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70" y="2544644"/>
            <a:ext cx="4251525" cy="283365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D5BC7AF-A94B-401B-B1A2-8540CBFE3A3D}"/>
              </a:ext>
            </a:extLst>
          </p:cNvPr>
          <p:cNvSpPr txBox="1">
            <a:spLocks/>
          </p:cNvSpPr>
          <p:nvPr/>
        </p:nvSpPr>
        <p:spPr>
          <a:xfrm>
            <a:off x="545232" y="1683833"/>
            <a:ext cx="4146038" cy="49102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if you hurt yourself?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VAGRundschriftDLig" panose="00000400000000000000" pitchFamily="50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VAGRundschriftDLig" panose="00000400000000000000" pitchFamily="50" charset="0"/>
            </a:endParaRPr>
          </a:p>
          <a:p>
            <a:pPr marL="342900" indent="-3429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Parent/Teacher</a:t>
            </a:r>
          </a:p>
          <a:p>
            <a:pPr marL="342900" indent="-3429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Doctor</a:t>
            </a:r>
          </a:p>
          <a:p>
            <a:pPr marL="342900" indent="-3429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Hospital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VAGRundschriftDLig" panose="00000400000000000000" pitchFamily="50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How do you feel? 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What happens next?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AD8B3F-DEF7-4EA5-B88D-D2D7F9714698}"/>
              </a:ext>
            </a:extLst>
          </p:cNvPr>
          <p:cNvSpPr txBox="1">
            <a:spLocks/>
          </p:cNvSpPr>
          <p:nvPr/>
        </p:nvSpPr>
        <p:spPr>
          <a:xfrm>
            <a:off x="545232" y="263887"/>
            <a:ext cx="6858000" cy="8008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84A1"/>
                </a:solidFill>
                <a:latin typeface="VAGRundschriftD" panose="00000500000000000000" pitchFamily="50" charset="0"/>
                <a:cs typeface="Calibri" charset="0"/>
              </a:rPr>
              <a:t>What do you do? </a:t>
            </a:r>
            <a:endParaRPr lang="en-GB" dirty="0">
              <a:latin typeface="VAGRundschriftDLig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 wrapped in blanket">
            <a:extLst>
              <a:ext uri="{FF2B5EF4-FFF2-40B4-BE49-F238E27FC236}">
                <a16:creationId xmlns:a16="http://schemas.microsoft.com/office/drawing/2014/main" id="{D354DB59-8A7C-4BED-A341-135C5ECE3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21" y="1710875"/>
            <a:ext cx="4504357" cy="448572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D790EC2-BFF2-4C13-90EC-8C3653F197FB}"/>
              </a:ext>
            </a:extLst>
          </p:cNvPr>
          <p:cNvSpPr txBox="1">
            <a:spLocks/>
          </p:cNvSpPr>
          <p:nvPr/>
        </p:nvSpPr>
        <p:spPr>
          <a:xfrm>
            <a:off x="256479" y="1627094"/>
            <a:ext cx="4501690" cy="494097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What do you do when your companion animal hurts themselves or is sick?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VAGRundschriftDLig" panose="00000400000000000000" pitchFamily="50" charset="0"/>
            </a:endParaRPr>
          </a:p>
          <a:p>
            <a:pPr marL="342900" indent="-3429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Parent</a:t>
            </a:r>
          </a:p>
          <a:p>
            <a:pPr marL="342900" indent="-3429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Vet</a:t>
            </a:r>
          </a:p>
          <a:p>
            <a:pPr marL="342900" indent="-3429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Referral vet surgery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VAGRundschriftDLig" panose="00000400000000000000" pitchFamily="50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/>
              </a:rPr>
              <a:t>How do you think they feel?  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VAGRundschriftDLig" panose="00000400000000000000" pitchFamily="50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GRundschriftDLig" panose="00000400000000000000" pitchFamily="50" charset="0"/>
              </a:rPr>
              <a:t>What happens next?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454E2F-023F-47B3-9CF2-F89C25E4B801}"/>
              </a:ext>
            </a:extLst>
          </p:cNvPr>
          <p:cNvSpPr txBox="1">
            <a:spLocks/>
          </p:cNvSpPr>
          <p:nvPr/>
        </p:nvSpPr>
        <p:spPr>
          <a:xfrm>
            <a:off x="247712" y="289932"/>
            <a:ext cx="8492792" cy="13194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rgbClr val="0084A1"/>
                </a:solidFill>
                <a:latin typeface="VAGRundschriftD" panose="00000500000000000000"/>
                <a:cs typeface="Calibri" charset="0"/>
              </a:rPr>
              <a:t>What do you do? </a:t>
            </a:r>
            <a:endParaRPr lang="en-GB" sz="4000" b="1" dirty="0">
              <a:latin typeface="VAGRundschrift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0269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36EF-F8A3-48D1-ECC8-80515875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334538"/>
            <a:ext cx="5605629" cy="6133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solidFill>
                  <a:srgbClr val="00B050"/>
                </a:solidFill>
                <a:latin typeface="VAGRundschriftD" panose="00000500000000000000" pitchFamily="50" charset="0"/>
                <a:cs typeface="Calibri" charset="0"/>
              </a:rPr>
              <a:t>Healthcare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CEFB5-B741-342A-2474-1FFF942CE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65" y="947854"/>
            <a:ext cx="5605629" cy="5910146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latin typeface="VAGRundschriftDLig"/>
                <a:ea typeface="Calibri" panose="020F0502020204030204" pitchFamily="34" charset="0"/>
                <a:cs typeface="Times New Roman"/>
              </a:rPr>
              <a:t>What happens if you have a large wound? </a:t>
            </a:r>
            <a:endParaRPr lang="en-GB" sz="2000" b="1" dirty="0">
              <a:latin typeface="VAGRundschriftDLig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latin typeface="VAGRundschriftDLig"/>
                <a:ea typeface="Calibri" panose="020F0502020204030204" pitchFamily="34" charset="0"/>
                <a:cs typeface="Times New Roman"/>
              </a:rPr>
              <a:t>It is stitched.</a:t>
            </a:r>
            <a:endParaRPr lang="en-GB" sz="2000" b="1" dirty="0">
              <a:latin typeface="VAGRundschriftDLig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latin typeface="VAGRundschriftDLig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latin typeface="VAGRundschriftDLig"/>
                <a:ea typeface="Calibri" panose="020F0502020204030204" pitchFamily="34" charset="0"/>
                <a:cs typeface="Times New Roman"/>
              </a:rPr>
              <a:t>What happens if you have a suspected broken bone?     </a:t>
            </a:r>
            <a:endParaRPr lang="en-GB" sz="2000" dirty="0">
              <a:latin typeface="VAGRundschriftDLig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latin typeface="VAGRundschriftDLig"/>
                <a:ea typeface="Calibri" panose="020F0502020204030204" pitchFamily="34" charset="0"/>
                <a:cs typeface="Times New Roman"/>
              </a:rPr>
              <a:t>X-rays (radiographs) are taken,  if broken a plaster cast may be used, or surgery may be required. </a:t>
            </a:r>
            <a:endParaRPr lang="en-GB" sz="2000" dirty="0">
              <a:latin typeface="VAGRundschriftDLig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latin typeface="VAGRundschriftDLig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latin typeface="VAGRundschriftDLig"/>
                <a:ea typeface="Calibri" panose="020F0502020204030204" pitchFamily="34" charset="0"/>
                <a:cs typeface="Times New Roman"/>
              </a:rPr>
              <a:t>If there is a bump and swelling? </a:t>
            </a:r>
            <a:endParaRPr lang="en-GB" sz="2000" u="sng" dirty="0">
              <a:latin typeface="VAGRundschriftDLig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latin typeface="VAGRundschriftDLig"/>
                <a:ea typeface="Calibri" panose="020F0502020204030204" pitchFamily="34" charset="0"/>
                <a:cs typeface="Times New Roman"/>
              </a:rPr>
              <a:t> A cold compress is applied initially</a:t>
            </a:r>
            <a:endParaRPr lang="en-GB" sz="2000" u="sng" dirty="0">
              <a:latin typeface="VAGRundschriftDLig"/>
              <a:ea typeface="Calibri" panose="020F0502020204030204" pitchFamily="34" charset="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latin typeface="VAGRundschriftDLig"/>
                <a:ea typeface="Calibri" panose="020F0502020204030204" pitchFamily="34" charset="0"/>
                <a:cs typeface="Times New Roman"/>
              </a:rPr>
              <a:t>If you have an infection?  </a:t>
            </a:r>
            <a:endParaRPr lang="en-GB" sz="2000" b="1" dirty="0">
              <a:latin typeface="VAGRundschriftDLig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latin typeface="VAGRundschriftDLig"/>
                <a:ea typeface="Calibri" panose="020F0502020204030204" pitchFamily="34" charset="0"/>
                <a:cs typeface="Times New Roman"/>
              </a:rPr>
              <a:t>Antibiotics are prescribed </a:t>
            </a:r>
            <a:br>
              <a:rPr lang="en-GB" sz="2000" dirty="0">
                <a:latin typeface="VAGRundschriftDLig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latin typeface="VAGRundschriftDLig"/>
                <a:ea typeface="Calibri" panose="020F0502020204030204" pitchFamily="34" charset="0"/>
                <a:cs typeface="Times New Roman"/>
              </a:rPr>
              <a:t>Blood tests may be taken and analysed to look for  imbalances in the blood or organ efficiency.</a:t>
            </a:r>
            <a:endParaRPr lang="en-GB" sz="2000" u="sng" dirty="0">
              <a:latin typeface="VAGRundschriftDLig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dirty="0">
                <a:solidFill>
                  <a:srgbClr val="00B050"/>
                </a:solidFill>
                <a:latin typeface="VAGRundschriftD" panose="00000500000000000000"/>
                <a:cs typeface="Times New Roman"/>
              </a:rPr>
              <a:t>Guess what?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Graphic 14" descr="First Aid Kit">
            <a:extLst>
              <a:ext uri="{FF2B5EF4-FFF2-40B4-BE49-F238E27FC236}">
                <a16:creationId xmlns:a16="http://schemas.microsoft.com/office/drawing/2014/main" id="{6D62C69D-E0C7-4960-0BFA-B0BD06758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136EF-F8A3-48D1-ECC8-80515875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245327"/>
            <a:ext cx="5605629" cy="758283"/>
          </a:xfrm>
        </p:spPr>
        <p:txBody>
          <a:bodyPr>
            <a:normAutofit/>
          </a:bodyPr>
          <a:lstStyle/>
          <a:p>
            <a:pPr algn="ctr"/>
            <a:r>
              <a:rPr lang="en-GB" sz="3850" b="1" dirty="0">
                <a:solidFill>
                  <a:srgbClr val="3786CD"/>
                </a:solidFill>
                <a:latin typeface="VAGRundschriftD" panose="00000500000000000000" pitchFamily="50" charset="0"/>
                <a:cs typeface="Calibri" charset="0"/>
              </a:rPr>
              <a:t>Healthcare</a:t>
            </a:r>
            <a:endParaRPr lang="en-GB" sz="3850" dirty="0">
              <a:solidFill>
                <a:srgbClr val="3786C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CEFB5-B741-342A-2474-1FFF942CE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003611"/>
            <a:ext cx="5033221" cy="5464096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>
                <a:latin typeface="VAGRundschriftDLig"/>
                <a:ea typeface="Calibri" panose="020F0502020204030204" pitchFamily="34" charset="0"/>
                <a:cs typeface="Times New Roman"/>
              </a:rPr>
              <a:t>It is the same for our animals!</a:t>
            </a:r>
            <a:endParaRPr lang="en-GB" sz="2400" b="1" dirty="0">
              <a:latin typeface="VAGRundschriftDLig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>
              <a:latin typeface="VAGRundschriftDLig"/>
              <a:ea typeface="Calibri" panose="020F0502020204030204" pitchFamily="34" charset="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>
              <a:latin typeface="VAGRundschriftDLig"/>
              <a:ea typeface="Calibri" panose="020F0502020204030204" pitchFamily="34" charset="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>
              <a:latin typeface="VAGRundschriftDLig"/>
              <a:ea typeface="Calibri" panose="020F0502020204030204" pitchFamily="34" charset="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>
                <a:latin typeface="VAGRundschriftDLig"/>
                <a:ea typeface="Calibri" panose="020F0502020204030204" pitchFamily="34" charset="0"/>
                <a:cs typeface="Times New Roman"/>
              </a:rPr>
              <a:t>There are so many similarities between humans and animals, which is why the concept  of One Medicine makes so much sense, for humans and animals.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>
              <a:latin typeface="VAGRundschriftDLig"/>
              <a:ea typeface="Calibri" panose="020F0502020204030204" pitchFamily="34" charset="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>
                <a:latin typeface="VAGRundschriftDLig"/>
                <a:ea typeface="Calibri" panose="020F0502020204030204" pitchFamily="34" charset="0"/>
                <a:cs typeface="Times New Roman"/>
              </a:rPr>
              <a:t>All species benefit, as well as being more respectful to </a:t>
            </a:r>
            <a:r>
              <a:rPr lang="en-GB" sz="2400" b="1" dirty="0">
                <a:latin typeface="VAGRundschriftDLig"/>
                <a:ea typeface="Calibri" panose="020F0502020204030204" pitchFamily="34" charset="0"/>
                <a:cs typeface="Times New Roman"/>
              </a:rPr>
              <a:t>ALL </a:t>
            </a:r>
            <a:r>
              <a:rPr lang="en-GB" sz="2400" dirty="0">
                <a:latin typeface="VAGRundschriftDLig"/>
                <a:ea typeface="Calibri" panose="020F0502020204030204" pitchFamily="34" charset="0"/>
                <a:cs typeface="Times New Roman"/>
              </a:rPr>
              <a:t>beings, until animal testing is ended.</a:t>
            </a:r>
            <a:endParaRPr lang="en-GB" sz="2400" dirty="0">
              <a:latin typeface="VAGRundschriftDLig"/>
              <a:cs typeface="Times New Roman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Graphic 14" descr="Cat">
            <a:extLst>
              <a:ext uri="{FF2B5EF4-FFF2-40B4-BE49-F238E27FC236}">
                <a16:creationId xmlns:a16="http://schemas.microsoft.com/office/drawing/2014/main" id="{67FD7FB6-7EA1-FEEA-14D0-B979B042E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p view of emergency medical kit on a dark wood">
            <a:extLst>
              <a:ext uri="{FF2B5EF4-FFF2-40B4-BE49-F238E27FC236}">
                <a16:creationId xmlns:a16="http://schemas.microsoft.com/office/drawing/2014/main" id="{9A3FDB31-B9AA-E746-70D6-F16889DE2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70" t="9091" r="15104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5069E-330D-45EE-6900-B37D0ACA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9071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VAGRundschriftD"/>
              </a:rPr>
              <a:t>First Aid Kits</a:t>
            </a:r>
            <a:endParaRPr lang="en-US" sz="4200" dirty="0">
              <a:solidFill>
                <a:schemeClr val="bg1"/>
              </a:solidFill>
              <a:latin typeface="VAGRundschrift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76D5F-0849-6EEE-4501-F9BCA9183C63}"/>
              </a:ext>
            </a:extLst>
          </p:cNvPr>
          <p:cNvSpPr txBox="1"/>
          <p:nvPr/>
        </p:nvSpPr>
        <p:spPr>
          <a:xfrm>
            <a:off x="358485" y="3429000"/>
            <a:ext cx="3017519" cy="265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450"/>
              </a:spcAft>
            </a:pPr>
            <a:r>
              <a:rPr lang="en-US" sz="2800" b="1" dirty="0">
                <a:solidFill>
                  <a:schemeClr val="bg1"/>
                </a:solidFill>
                <a:latin typeface="VAGRundschriftDLig"/>
              </a:rPr>
              <a:t>Human or animal?</a:t>
            </a:r>
            <a:endParaRPr lang="en-US" sz="2800" dirty="0">
              <a:solidFill>
                <a:schemeClr val="bg1"/>
              </a:solidFill>
              <a:latin typeface="VAGRundschriftDLig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4364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finished xmlns="43432aec-f891-4fdc-a3fc-9a09cdaa484e" xsi:nil="true"/>
    <lcf76f155ced4ddcb4097134ff3c332f xmlns="43432aec-f891-4fdc-a3fc-9a09cdaa484e">
      <Terms xmlns="http://schemas.microsoft.com/office/infopath/2007/PartnerControls"/>
    </lcf76f155ced4ddcb4097134ff3c332f>
    <TaxCatchAll xmlns="825ed524-e7b1-4e6a-813b-8b52874a45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75F345F0C164E83B07E675425B399" ma:contentTypeVersion="17" ma:contentTypeDescription="Create a new document." ma:contentTypeScope="" ma:versionID="a8567715db3e3d34cf0afd080452f269">
  <xsd:schema xmlns:xsd="http://www.w3.org/2001/XMLSchema" xmlns:xs="http://www.w3.org/2001/XMLSchema" xmlns:p="http://schemas.microsoft.com/office/2006/metadata/properties" xmlns:ns2="43432aec-f891-4fdc-a3fc-9a09cdaa484e" xmlns:ns3="825ed524-e7b1-4e6a-813b-8b52874a4540" targetNamespace="http://schemas.microsoft.com/office/2006/metadata/properties" ma:root="true" ma:fieldsID="2fa7c94cc9cf2803b7f17f8bc6cf8693" ns2:_="" ns3:_="">
    <xsd:import namespace="43432aec-f891-4fdc-a3fc-9a09cdaa484e"/>
    <xsd:import namespace="825ed524-e7b1-4e6a-813b-8b52874a45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unfinished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2aec-f891-4fdc-a3fc-9a09cdaa4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dac5215-9cbf-48df-ac0a-ee216dfead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unfinished" ma:index="21" nillable="true" ma:displayName="unfinished" ma:format="Dropdown" ma:internalName="unfinished">
      <xsd:simpleType>
        <xsd:restriction base="dms:Text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ed524-e7b1-4e6a-813b-8b52874a45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5de6784-ba97-4486-b17a-ced7568ac604}" ma:internalName="TaxCatchAll" ma:showField="CatchAllData" ma:web="825ed524-e7b1-4e6a-813b-8b52874a45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44AB66-048B-4184-B203-3ADC9067B5B3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43432aec-f891-4fdc-a3fc-9a09cdaa484e"/>
    <ds:schemaRef ds:uri="http://schemas.openxmlformats.org/package/2006/metadata/core-properties"/>
    <ds:schemaRef ds:uri="http://schemas.microsoft.com/office/infopath/2007/PartnerControls"/>
    <ds:schemaRef ds:uri="825ed524-e7b1-4e6a-813b-8b52874a4540"/>
  </ds:schemaRefs>
</ds:datastoreItem>
</file>

<file path=customXml/itemProps2.xml><?xml version="1.0" encoding="utf-8"?>
<ds:datastoreItem xmlns:ds="http://schemas.openxmlformats.org/officeDocument/2006/customXml" ds:itemID="{D4ABA8EF-4030-489E-AA1B-2F9E1A93F6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AAD815-4510-4487-A016-41106B86D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432aec-f891-4fdc-a3fc-9a09cdaa484e"/>
    <ds:schemaRef ds:uri="825ed524-e7b1-4e6a-813b-8b52874a45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8982</TotalTime>
  <Words>612</Words>
  <Application>Microsoft Office PowerPoint</Application>
  <PresentationFormat>On-screen Show (4:3)</PresentationFormat>
  <Paragraphs>81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1_Office Theme</vt:lpstr>
      <vt:lpstr>Office Theme</vt:lpstr>
      <vt:lpstr>1_Custom Design</vt:lpstr>
      <vt:lpstr>2_Custom Design</vt:lpstr>
      <vt:lpstr>Comparative Anatomy and  One Medicine</vt:lpstr>
      <vt:lpstr>PowerPoint Presentation</vt:lpstr>
      <vt:lpstr>Muscles - in all mammals</vt:lpstr>
      <vt:lpstr>How similar are we? </vt:lpstr>
      <vt:lpstr>PowerPoint Presentation</vt:lpstr>
      <vt:lpstr>PowerPoint Presentation</vt:lpstr>
      <vt:lpstr>Healthcare</vt:lpstr>
      <vt:lpstr>Healthcare</vt:lpstr>
      <vt:lpstr>First Aid Kits</vt:lpstr>
      <vt:lpstr>PowerPoint Presentation</vt:lpstr>
      <vt:lpstr>Answer slide</vt:lpstr>
      <vt:lpstr>As an animal guardian</vt:lpstr>
      <vt:lpstr>First Aid Kits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Anatomy</dc:title>
  <dc:creator>Rachel Jackson</dc:creator>
  <cp:lastModifiedBy>Rachel Jackson</cp:lastModifiedBy>
  <cp:revision>110</cp:revision>
  <dcterms:created xsi:type="dcterms:W3CDTF">2023-03-01T12:23:09Z</dcterms:created>
  <dcterms:modified xsi:type="dcterms:W3CDTF">2024-06-17T15:31:56Z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0x01010092575F345F0C164E83B07E675425B399</vt:lpwstr>
  </property>
  <property fmtid="{D5CDD505-2E9C-101B-9397-08002B2CF9AE}" pid="3" name="MediaServiceImageTags">
    <vt:lpwstr/>
  </property>
</Properties>
</file>