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Lst>
  <p:notesMasterIdLst>
    <p:notesMasterId r:id="rId21"/>
  </p:notesMasterIdLst>
  <p:sldIdLst>
    <p:sldId id="259" r:id="rId7"/>
    <p:sldId id="438" r:id="rId8"/>
    <p:sldId id="439" r:id="rId9"/>
    <p:sldId id="442" r:id="rId10"/>
    <p:sldId id="440" r:id="rId11"/>
    <p:sldId id="443" r:id="rId12"/>
    <p:sldId id="445" r:id="rId13"/>
    <p:sldId id="446" r:id="rId14"/>
    <p:sldId id="447" r:id="rId15"/>
    <p:sldId id="448" r:id="rId16"/>
    <p:sldId id="449" r:id="rId17"/>
    <p:sldId id="450" r:id="rId18"/>
    <p:sldId id="453" r:id="rId19"/>
    <p:sldId id="4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59A81-43A1-5923-C271-2A6795DA4ACE}" v="4" dt="2024-06-17T14:38:35.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2495701-BD6F-EE43-F696-520CA4FFF53D}"/>
    <pc:docChg chg="modSld">
      <pc:chgData name="" userId="" providerId="" clId="Web-{42495701-BD6F-EE43-F696-520CA4FFF53D}" dt="2023-09-05T09:55:32.549" v="0" actId="20577"/>
      <pc:docMkLst>
        <pc:docMk/>
      </pc:docMkLst>
      <pc:sldChg chg="modSp">
        <pc:chgData name="" userId="" providerId="" clId="Web-{42495701-BD6F-EE43-F696-520CA4FFF53D}" dt="2023-09-05T09:55:32.549" v="0" actId="20577"/>
        <pc:sldMkLst>
          <pc:docMk/>
          <pc:sldMk cId="2713310492" sldId="259"/>
        </pc:sldMkLst>
        <pc:spChg chg="mod">
          <ac:chgData name="" userId="" providerId="" clId="Web-{42495701-BD6F-EE43-F696-520CA4FFF53D}" dt="2023-09-05T09:55:32.549" v="0" actId="20577"/>
          <ac:spMkLst>
            <pc:docMk/>
            <pc:sldMk cId="2713310492" sldId="259"/>
            <ac:spMk id="5" creationId="{1DCF2876-6201-F142-9299-95F60BEF805C}"/>
          </ac:spMkLst>
        </pc:spChg>
      </pc:sldChg>
    </pc:docChg>
  </pc:docChgLst>
  <pc:docChgLst>
    <pc:chgData name="Rachel Jackson" userId="b3e839f4b8bb0973" providerId="LiveId" clId="{76C592C1-3CD1-412C-9A8E-FB4D7A48651B}"/>
    <pc:docChg chg="modSld">
      <pc:chgData name="Rachel Jackson" userId="b3e839f4b8bb0973" providerId="LiveId" clId="{76C592C1-3CD1-412C-9A8E-FB4D7A48651B}" dt="2023-06-21T11:20:35.933" v="6"/>
      <pc:docMkLst>
        <pc:docMk/>
      </pc:docMkLst>
      <pc:sldChg chg="mod modShow">
        <pc:chgData name="Rachel Jackson" userId="b3e839f4b8bb0973" providerId="LiveId" clId="{76C592C1-3CD1-412C-9A8E-FB4D7A48651B}" dt="2023-06-21T11:18:48.883" v="0" actId="729"/>
        <pc:sldMkLst>
          <pc:docMk/>
          <pc:sldMk cId="3081991723" sldId="444"/>
        </pc:sldMkLst>
      </pc:sldChg>
      <pc:sldChg chg="modSp">
        <pc:chgData name="Rachel Jackson" userId="b3e839f4b8bb0973" providerId="LiveId" clId="{76C592C1-3CD1-412C-9A8E-FB4D7A48651B}" dt="2023-06-21T11:19:57.874" v="1" actId="33524"/>
        <pc:sldMkLst>
          <pc:docMk/>
          <pc:sldMk cId="1334590343" sldId="452"/>
        </pc:sldMkLst>
        <pc:spChg chg="mod">
          <ac:chgData name="Rachel Jackson" userId="b3e839f4b8bb0973" providerId="LiveId" clId="{76C592C1-3CD1-412C-9A8E-FB4D7A48651B}" dt="2023-06-21T11:19:57.874" v="1" actId="33524"/>
          <ac:spMkLst>
            <pc:docMk/>
            <pc:sldMk cId="1334590343" sldId="452"/>
            <ac:spMk id="2" creationId="{723CBDC1-AEBA-E63C-4FBA-46A43C468421}"/>
          </ac:spMkLst>
        </pc:spChg>
      </pc:sldChg>
      <pc:sldChg chg="modTransition">
        <pc:chgData name="Rachel Jackson" userId="b3e839f4b8bb0973" providerId="LiveId" clId="{76C592C1-3CD1-412C-9A8E-FB4D7A48651B}" dt="2023-06-21T11:20:35.933" v="6"/>
        <pc:sldMkLst>
          <pc:docMk/>
          <pc:sldMk cId="3825857236" sldId="453"/>
        </pc:sldMkLst>
      </pc:sldChg>
    </pc:docChg>
  </pc:docChgLst>
  <pc:docChgLst>
    <pc:chgData name="Rachel Jackson" userId="S::rachelj@humanimaltrust.org.uk::d840a2f6-06d0-44a6-b007-9fa5591c9407" providerId="AD" clId="Web-{EA559A81-43A1-5923-C271-2A6795DA4ACE}"/>
    <pc:docChg chg="modSld">
      <pc:chgData name="Rachel Jackson" userId="S::rachelj@humanimaltrust.org.uk::d840a2f6-06d0-44a6-b007-9fa5591c9407" providerId="AD" clId="Web-{EA559A81-43A1-5923-C271-2A6795DA4ACE}" dt="2024-06-17T14:38:35.266" v="3" actId="20577"/>
      <pc:docMkLst>
        <pc:docMk/>
      </pc:docMkLst>
      <pc:sldChg chg="modSp">
        <pc:chgData name="Rachel Jackson" userId="S::rachelj@humanimaltrust.org.uk::d840a2f6-06d0-44a6-b007-9fa5591c9407" providerId="AD" clId="Web-{EA559A81-43A1-5923-C271-2A6795DA4ACE}" dt="2024-06-17T14:38:35.266" v="3" actId="20577"/>
        <pc:sldMkLst>
          <pc:docMk/>
          <pc:sldMk cId="2713310492" sldId="259"/>
        </pc:sldMkLst>
        <pc:spChg chg="mod">
          <ac:chgData name="Rachel Jackson" userId="S::rachelj@humanimaltrust.org.uk::d840a2f6-06d0-44a6-b007-9fa5591c9407" providerId="AD" clId="Web-{EA559A81-43A1-5923-C271-2A6795DA4ACE}" dt="2024-06-17T14:38:35.266" v="3" actId="20577"/>
          <ac:spMkLst>
            <pc:docMk/>
            <pc:sldMk cId="2713310492" sldId="259"/>
            <ac:spMk id="3" creationId="{00000000-0000-0000-0000-000000000000}"/>
          </ac:spMkLst>
        </pc:spChg>
      </pc:sldChg>
    </pc:docChg>
  </pc:docChgLst>
  <pc:docChgLst>
    <pc:chgData name="Rachel Jackson" userId="S::rachelj@humanimaltrust.org.uk::d840a2f6-06d0-44a6-b007-9fa5591c9407" providerId="AD" clId="Web-{5633C1C9-746E-F6B9-9410-A2B3EE5A9AD2}"/>
    <pc:docChg chg="modSld">
      <pc:chgData name="Rachel Jackson" userId="S::rachelj@humanimaltrust.org.uk::d840a2f6-06d0-44a6-b007-9fa5591c9407" providerId="AD" clId="Web-{5633C1C9-746E-F6B9-9410-A2B3EE5A9AD2}" dt="2024-03-20T14:45:35.053" v="157" actId="14100"/>
      <pc:docMkLst>
        <pc:docMk/>
      </pc:docMkLst>
      <pc:sldChg chg="delSp modSp">
        <pc:chgData name="Rachel Jackson" userId="S::rachelj@humanimaltrust.org.uk::d840a2f6-06d0-44a6-b007-9fa5591c9407" providerId="AD" clId="Web-{5633C1C9-746E-F6B9-9410-A2B3EE5A9AD2}" dt="2024-03-20T14:34:48.522" v="5"/>
        <pc:sldMkLst>
          <pc:docMk/>
          <pc:sldMk cId="3479157210" sldId="439"/>
        </pc:sldMkLst>
        <pc:spChg chg="mod">
          <ac:chgData name="Rachel Jackson" userId="S::rachelj@humanimaltrust.org.uk::d840a2f6-06d0-44a6-b007-9fa5591c9407" providerId="AD" clId="Web-{5633C1C9-746E-F6B9-9410-A2B3EE5A9AD2}" dt="2024-03-20T14:34:29.475" v="2" actId="14100"/>
          <ac:spMkLst>
            <pc:docMk/>
            <pc:sldMk cId="3479157210" sldId="439"/>
            <ac:spMk id="2" creationId="{3C5D80A0-30FB-AB66-FEA6-968CC1A40452}"/>
          </ac:spMkLst>
        </pc:spChg>
        <pc:spChg chg="mod">
          <ac:chgData name="Rachel Jackson" userId="S::rachelj@humanimaltrust.org.uk::d840a2f6-06d0-44a6-b007-9fa5591c9407" providerId="AD" clId="Web-{5633C1C9-746E-F6B9-9410-A2B3EE5A9AD2}" dt="2024-03-20T14:34:42.585" v="4" actId="20577"/>
          <ac:spMkLst>
            <pc:docMk/>
            <pc:sldMk cId="3479157210" sldId="439"/>
            <ac:spMk id="3" creationId="{EB379754-3740-824F-EBE5-38703671E482}"/>
          </ac:spMkLst>
        </pc:spChg>
        <pc:picChg chg="del">
          <ac:chgData name="Rachel Jackson" userId="S::rachelj@humanimaltrust.org.uk::d840a2f6-06d0-44a6-b007-9fa5591c9407" providerId="AD" clId="Web-{5633C1C9-746E-F6B9-9410-A2B3EE5A9AD2}" dt="2024-03-20T14:34:48.522" v="5"/>
          <ac:picMkLst>
            <pc:docMk/>
            <pc:sldMk cId="3479157210" sldId="439"/>
            <ac:picMk id="4" creationId="{800268BE-9A5F-545C-280C-0F6F0DE09108}"/>
          </ac:picMkLst>
        </pc:picChg>
      </pc:sldChg>
      <pc:sldChg chg="delSp modSp">
        <pc:chgData name="Rachel Jackson" userId="S::rachelj@humanimaltrust.org.uk::d840a2f6-06d0-44a6-b007-9fa5591c9407" providerId="AD" clId="Web-{5633C1C9-746E-F6B9-9410-A2B3EE5A9AD2}" dt="2024-03-20T14:35:31.820" v="11" actId="20577"/>
        <pc:sldMkLst>
          <pc:docMk/>
          <pc:sldMk cId="38642792" sldId="440"/>
        </pc:sldMkLst>
        <pc:spChg chg="mod">
          <ac:chgData name="Rachel Jackson" userId="S::rachelj@humanimaltrust.org.uk::d840a2f6-06d0-44a6-b007-9fa5591c9407" providerId="AD" clId="Web-{5633C1C9-746E-F6B9-9410-A2B3EE5A9AD2}" dt="2024-03-20T14:35:13.679" v="8" actId="20577"/>
          <ac:spMkLst>
            <pc:docMk/>
            <pc:sldMk cId="38642792" sldId="440"/>
            <ac:spMk id="2" creationId="{3C5D80A0-30FB-AB66-FEA6-968CC1A40452}"/>
          </ac:spMkLst>
        </pc:spChg>
        <pc:spChg chg="mod">
          <ac:chgData name="Rachel Jackson" userId="S::rachelj@humanimaltrust.org.uk::d840a2f6-06d0-44a6-b007-9fa5591c9407" providerId="AD" clId="Web-{5633C1C9-746E-F6B9-9410-A2B3EE5A9AD2}" dt="2024-03-20T14:35:31.820" v="11" actId="20577"/>
          <ac:spMkLst>
            <pc:docMk/>
            <pc:sldMk cId="38642792" sldId="440"/>
            <ac:spMk id="3" creationId="{EB379754-3740-824F-EBE5-38703671E482}"/>
          </ac:spMkLst>
        </pc:spChg>
        <pc:picChg chg="del">
          <ac:chgData name="Rachel Jackson" userId="S::rachelj@humanimaltrust.org.uk::d840a2f6-06d0-44a6-b007-9fa5591c9407" providerId="AD" clId="Web-{5633C1C9-746E-F6B9-9410-A2B3EE5A9AD2}" dt="2024-03-20T14:35:20.804" v="9"/>
          <ac:picMkLst>
            <pc:docMk/>
            <pc:sldMk cId="38642792" sldId="440"/>
            <ac:picMk id="4" creationId="{046EA844-73F9-D0BF-3F59-0DD4982AF979}"/>
          </ac:picMkLst>
        </pc:picChg>
      </pc:sldChg>
      <pc:sldChg chg="delSp">
        <pc:chgData name="Rachel Jackson" userId="S::rachelj@humanimaltrust.org.uk::d840a2f6-06d0-44a6-b007-9fa5591c9407" providerId="AD" clId="Web-{5633C1C9-746E-F6B9-9410-A2B3EE5A9AD2}" dt="2024-03-20T14:34:58.444" v="6"/>
        <pc:sldMkLst>
          <pc:docMk/>
          <pc:sldMk cId="468960523" sldId="442"/>
        </pc:sldMkLst>
        <pc:picChg chg="del">
          <ac:chgData name="Rachel Jackson" userId="S::rachelj@humanimaltrust.org.uk::d840a2f6-06d0-44a6-b007-9fa5591c9407" providerId="AD" clId="Web-{5633C1C9-746E-F6B9-9410-A2B3EE5A9AD2}" dt="2024-03-20T14:34:58.444" v="6"/>
          <ac:picMkLst>
            <pc:docMk/>
            <pc:sldMk cId="468960523" sldId="442"/>
            <ac:picMk id="3" creationId="{247513A2-BE4B-0AEB-5146-03F3F113C97D}"/>
          </ac:picMkLst>
        </pc:picChg>
      </pc:sldChg>
      <pc:sldChg chg="delSp modSp">
        <pc:chgData name="Rachel Jackson" userId="S::rachelj@humanimaltrust.org.uk::d840a2f6-06d0-44a6-b007-9fa5591c9407" providerId="AD" clId="Web-{5633C1C9-746E-F6B9-9410-A2B3EE5A9AD2}" dt="2024-03-20T14:36:33.384" v="30" actId="14100"/>
        <pc:sldMkLst>
          <pc:docMk/>
          <pc:sldMk cId="780234597" sldId="443"/>
        </pc:sldMkLst>
        <pc:spChg chg="mod">
          <ac:chgData name="Rachel Jackson" userId="S::rachelj@humanimaltrust.org.uk::d840a2f6-06d0-44a6-b007-9fa5591c9407" providerId="AD" clId="Web-{5633C1C9-746E-F6B9-9410-A2B3EE5A9AD2}" dt="2024-03-20T14:35:43.899" v="13" actId="14100"/>
          <ac:spMkLst>
            <pc:docMk/>
            <pc:sldMk cId="780234597" sldId="443"/>
            <ac:spMk id="2" creationId="{A95BD5EC-7822-7D41-33EF-CEAFB9F376AA}"/>
          </ac:spMkLst>
        </pc:spChg>
        <pc:spChg chg="mod">
          <ac:chgData name="Rachel Jackson" userId="S::rachelj@humanimaltrust.org.uk::d840a2f6-06d0-44a6-b007-9fa5591c9407" providerId="AD" clId="Web-{5633C1C9-746E-F6B9-9410-A2B3EE5A9AD2}" dt="2024-03-20T14:36:33.384" v="30" actId="14100"/>
          <ac:spMkLst>
            <pc:docMk/>
            <pc:sldMk cId="780234597" sldId="443"/>
            <ac:spMk id="3" creationId="{A54BEF1D-C11D-02AE-848C-FB5305A3AFF0}"/>
          </ac:spMkLst>
        </pc:spChg>
        <pc:picChg chg="del">
          <ac:chgData name="Rachel Jackson" userId="S::rachelj@humanimaltrust.org.uk::d840a2f6-06d0-44a6-b007-9fa5591c9407" providerId="AD" clId="Web-{5633C1C9-746E-F6B9-9410-A2B3EE5A9AD2}" dt="2024-03-20T14:35:47.633" v="14"/>
          <ac:picMkLst>
            <pc:docMk/>
            <pc:sldMk cId="780234597" sldId="443"/>
            <ac:picMk id="4" creationId="{8B4D675C-5E80-5008-15F3-B7B8DB43213B}"/>
          </ac:picMkLst>
        </pc:picChg>
      </pc:sldChg>
      <pc:sldChg chg="addSp delSp modSp">
        <pc:chgData name="Rachel Jackson" userId="S::rachelj@humanimaltrust.org.uk::d840a2f6-06d0-44a6-b007-9fa5591c9407" providerId="AD" clId="Web-{5633C1C9-746E-F6B9-9410-A2B3EE5A9AD2}" dt="2024-03-20T14:37:36.354" v="37" actId="20577"/>
        <pc:sldMkLst>
          <pc:docMk/>
          <pc:sldMk cId="224856567" sldId="445"/>
        </pc:sldMkLst>
        <pc:spChg chg="mod">
          <ac:chgData name="Rachel Jackson" userId="S::rachelj@humanimaltrust.org.uk::d840a2f6-06d0-44a6-b007-9fa5591c9407" providerId="AD" clId="Web-{5633C1C9-746E-F6B9-9410-A2B3EE5A9AD2}" dt="2024-03-20T14:37:36.354" v="37" actId="20577"/>
          <ac:spMkLst>
            <pc:docMk/>
            <pc:sldMk cId="224856567" sldId="445"/>
            <ac:spMk id="2" creationId="{D86FDF4F-E3DA-CB69-C146-FEDE6CFE4EB5}"/>
          </ac:spMkLst>
        </pc:spChg>
        <pc:spChg chg="mod">
          <ac:chgData name="Rachel Jackson" userId="S::rachelj@humanimaltrust.org.uk::d840a2f6-06d0-44a6-b007-9fa5591c9407" providerId="AD" clId="Web-{5633C1C9-746E-F6B9-9410-A2B3EE5A9AD2}" dt="2024-03-20T14:37:16.870" v="35" actId="20577"/>
          <ac:spMkLst>
            <pc:docMk/>
            <pc:sldMk cId="224856567" sldId="445"/>
            <ac:spMk id="3" creationId="{334E4BC7-C6DD-67D4-4433-001632B60BD5}"/>
          </ac:spMkLst>
        </pc:spChg>
        <pc:spChg chg="del">
          <ac:chgData name="Rachel Jackson" userId="S::rachelj@humanimaltrust.org.uk::d840a2f6-06d0-44a6-b007-9fa5591c9407" providerId="AD" clId="Web-{5633C1C9-746E-F6B9-9410-A2B3EE5A9AD2}" dt="2024-03-20T14:36:50.916" v="32"/>
          <ac:spMkLst>
            <pc:docMk/>
            <pc:sldMk cId="224856567" sldId="445"/>
            <ac:spMk id="9" creationId="{460B0EFB-53ED-4F35-B05D-F658EA021C65}"/>
          </ac:spMkLst>
        </pc:spChg>
        <pc:spChg chg="del">
          <ac:chgData name="Rachel Jackson" userId="S::rachelj@humanimaltrust.org.uk::d840a2f6-06d0-44a6-b007-9fa5591c9407" providerId="AD" clId="Web-{5633C1C9-746E-F6B9-9410-A2B3EE5A9AD2}" dt="2024-03-20T14:36:50.916" v="32"/>
          <ac:spMkLst>
            <pc:docMk/>
            <pc:sldMk cId="224856567" sldId="445"/>
            <ac:spMk id="11" creationId="{835EF3DD-7D43-4A27-8967-A92FD8CC9365}"/>
          </ac:spMkLst>
        </pc:spChg>
        <pc:spChg chg="add">
          <ac:chgData name="Rachel Jackson" userId="S::rachelj@humanimaltrust.org.uk::d840a2f6-06d0-44a6-b007-9fa5591c9407" providerId="AD" clId="Web-{5633C1C9-746E-F6B9-9410-A2B3EE5A9AD2}" dt="2024-03-20T14:36:50.916" v="32"/>
          <ac:spMkLst>
            <pc:docMk/>
            <pc:sldMk cId="224856567" sldId="445"/>
            <ac:spMk id="16" creationId="{3ECBE1F1-D69B-4AFA-ABD5-8E41720EF6DE}"/>
          </ac:spMkLst>
        </pc:spChg>
        <pc:spChg chg="add">
          <ac:chgData name="Rachel Jackson" userId="S::rachelj@humanimaltrust.org.uk::d840a2f6-06d0-44a6-b007-9fa5591c9407" providerId="AD" clId="Web-{5633C1C9-746E-F6B9-9410-A2B3EE5A9AD2}" dt="2024-03-20T14:36:50.916" v="32"/>
          <ac:spMkLst>
            <pc:docMk/>
            <pc:sldMk cId="224856567" sldId="445"/>
            <ac:spMk id="18" creationId="{603A6265-E10C-4B85-9C20-E75FCAF9CC63}"/>
          </ac:spMkLst>
        </pc:spChg>
        <pc:picChg chg="del">
          <ac:chgData name="Rachel Jackson" userId="S::rachelj@humanimaltrust.org.uk::d840a2f6-06d0-44a6-b007-9fa5591c9407" providerId="AD" clId="Web-{5633C1C9-746E-F6B9-9410-A2B3EE5A9AD2}" dt="2024-03-20T14:36:43.509" v="31"/>
          <ac:picMkLst>
            <pc:docMk/>
            <pc:sldMk cId="224856567" sldId="445"/>
            <ac:picMk id="4" creationId="{FE785A53-CDB4-1901-94CF-F58945759989}"/>
          </ac:picMkLst>
        </pc:picChg>
        <pc:picChg chg="mod">
          <ac:chgData name="Rachel Jackson" userId="S::rachelj@humanimaltrust.org.uk::d840a2f6-06d0-44a6-b007-9fa5591c9407" providerId="AD" clId="Web-{5633C1C9-746E-F6B9-9410-A2B3EE5A9AD2}" dt="2024-03-20T14:36:50.916" v="32"/>
          <ac:picMkLst>
            <pc:docMk/>
            <pc:sldMk cId="224856567" sldId="445"/>
            <ac:picMk id="5" creationId="{65AB1A7C-91EB-4AF6-DDEE-35F30C63C97A}"/>
          </ac:picMkLst>
        </pc:picChg>
      </pc:sldChg>
      <pc:sldChg chg="delSp modSp">
        <pc:chgData name="Rachel Jackson" userId="S::rachelj@humanimaltrust.org.uk::d840a2f6-06d0-44a6-b007-9fa5591c9407" providerId="AD" clId="Web-{5633C1C9-746E-F6B9-9410-A2B3EE5A9AD2}" dt="2024-03-20T14:38:06.043" v="42" actId="14100"/>
        <pc:sldMkLst>
          <pc:docMk/>
          <pc:sldMk cId="198420235" sldId="446"/>
        </pc:sldMkLst>
        <pc:spChg chg="mod">
          <ac:chgData name="Rachel Jackson" userId="S::rachelj@humanimaltrust.org.uk::d840a2f6-06d0-44a6-b007-9fa5591c9407" providerId="AD" clId="Web-{5633C1C9-746E-F6B9-9410-A2B3EE5A9AD2}" dt="2024-03-20T14:38:06.043" v="42" actId="14100"/>
          <ac:spMkLst>
            <pc:docMk/>
            <pc:sldMk cId="198420235" sldId="446"/>
            <ac:spMk id="3" creationId="{C3BE19C3-9B02-92AB-7443-1FF97FABE597}"/>
          </ac:spMkLst>
        </pc:spChg>
        <pc:picChg chg="del">
          <ac:chgData name="Rachel Jackson" userId="S::rachelj@humanimaltrust.org.uk::d840a2f6-06d0-44a6-b007-9fa5591c9407" providerId="AD" clId="Web-{5633C1C9-746E-F6B9-9410-A2B3EE5A9AD2}" dt="2024-03-20T14:37:50.558" v="38"/>
          <ac:picMkLst>
            <pc:docMk/>
            <pc:sldMk cId="198420235" sldId="446"/>
            <ac:picMk id="4" creationId="{B99D942E-1F74-055B-2C8C-8907D352D42B}"/>
          </ac:picMkLst>
        </pc:picChg>
      </pc:sldChg>
      <pc:sldChg chg="delSp modSp">
        <pc:chgData name="Rachel Jackson" userId="S::rachelj@humanimaltrust.org.uk::d840a2f6-06d0-44a6-b007-9fa5591c9407" providerId="AD" clId="Web-{5633C1C9-746E-F6B9-9410-A2B3EE5A9AD2}" dt="2024-03-20T14:39:31.404" v="60" actId="20577"/>
        <pc:sldMkLst>
          <pc:docMk/>
          <pc:sldMk cId="30502160" sldId="447"/>
        </pc:sldMkLst>
        <pc:spChg chg="mod">
          <ac:chgData name="Rachel Jackson" userId="S::rachelj@humanimaltrust.org.uk::d840a2f6-06d0-44a6-b007-9fa5591c9407" providerId="AD" clId="Web-{5633C1C9-746E-F6B9-9410-A2B3EE5A9AD2}" dt="2024-03-20T14:39:08.685" v="51" actId="14100"/>
          <ac:spMkLst>
            <pc:docMk/>
            <pc:sldMk cId="30502160" sldId="447"/>
            <ac:spMk id="2" creationId="{AAA1222C-8875-9681-4689-CDF149CEB3B5}"/>
          </ac:spMkLst>
        </pc:spChg>
        <pc:spChg chg="mod">
          <ac:chgData name="Rachel Jackson" userId="S::rachelj@humanimaltrust.org.uk::d840a2f6-06d0-44a6-b007-9fa5591c9407" providerId="AD" clId="Web-{5633C1C9-746E-F6B9-9410-A2B3EE5A9AD2}" dt="2024-03-20T14:39:31.404" v="60" actId="20577"/>
          <ac:spMkLst>
            <pc:docMk/>
            <pc:sldMk cId="30502160" sldId="447"/>
            <ac:spMk id="3" creationId="{C3BE19C3-9B02-92AB-7443-1FF97FABE597}"/>
          </ac:spMkLst>
        </pc:spChg>
        <pc:graphicFrameChg chg="mod modGraphic">
          <ac:chgData name="Rachel Jackson" userId="S::rachelj@humanimaltrust.org.uk::d840a2f6-06d0-44a6-b007-9fa5591c9407" providerId="AD" clId="Web-{5633C1C9-746E-F6B9-9410-A2B3EE5A9AD2}" dt="2024-03-20T14:39:21.404" v="53"/>
          <ac:graphicFrameMkLst>
            <pc:docMk/>
            <pc:sldMk cId="30502160" sldId="447"/>
            <ac:graphicFrameMk id="5" creationId="{78258F6A-F3EF-C0B5-3081-25706663D7EE}"/>
          </ac:graphicFrameMkLst>
        </pc:graphicFrameChg>
        <pc:picChg chg="del">
          <ac:chgData name="Rachel Jackson" userId="S::rachelj@humanimaltrust.org.uk::d840a2f6-06d0-44a6-b007-9fa5591c9407" providerId="AD" clId="Web-{5633C1C9-746E-F6B9-9410-A2B3EE5A9AD2}" dt="2024-03-20T14:38:11.840" v="43"/>
          <ac:picMkLst>
            <pc:docMk/>
            <pc:sldMk cId="30502160" sldId="447"/>
            <ac:picMk id="4" creationId="{5C194662-5833-6FA0-8F7D-67A35BD6E97C}"/>
          </ac:picMkLst>
        </pc:picChg>
      </pc:sldChg>
      <pc:sldChg chg="addSp delSp modSp mod setBg setFolMasterObjs">
        <pc:chgData name="Rachel Jackson" userId="S::rachelj@humanimaltrust.org.uk::d840a2f6-06d0-44a6-b007-9fa5591c9407" providerId="AD" clId="Web-{5633C1C9-746E-F6B9-9410-A2B3EE5A9AD2}" dt="2024-03-20T14:41:01.203" v="85"/>
        <pc:sldMkLst>
          <pc:docMk/>
          <pc:sldMk cId="2782058288" sldId="448"/>
        </pc:sldMkLst>
        <pc:spChg chg="mod">
          <ac:chgData name="Rachel Jackson" userId="S::rachelj@humanimaltrust.org.uk::d840a2f6-06d0-44a6-b007-9fa5591c9407" providerId="AD" clId="Web-{5633C1C9-746E-F6B9-9410-A2B3EE5A9AD2}" dt="2024-03-20T14:40:26.499" v="67" actId="20577"/>
          <ac:spMkLst>
            <pc:docMk/>
            <pc:sldMk cId="2782058288" sldId="448"/>
            <ac:spMk id="2" creationId="{AAA1222C-8875-9681-4689-CDF149CEB3B5}"/>
          </ac:spMkLst>
        </pc:spChg>
        <pc:spChg chg="mod">
          <ac:chgData name="Rachel Jackson" userId="S::rachelj@humanimaltrust.org.uk::d840a2f6-06d0-44a6-b007-9fa5591c9407" providerId="AD" clId="Web-{5633C1C9-746E-F6B9-9410-A2B3EE5A9AD2}" dt="2024-03-20T14:39:56.451" v="64"/>
          <ac:spMkLst>
            <pc:docMk/>
            <pc:sldMk cId="2782058288" sldId="448"/>
            <ac:spMk id="3" creationId="{C3BE19C3-9B02-92AB-7443-1FF97FABE597}"/>
          </ac:spMkLst>
        </pc:spChg>
        <pc:spChg chg="add">
          <ac:chgData name="Rachel Jackson" userId="S::rachelj@humanimaltrust.org.uk::d840a2f6-06d0-44a6-b007-9fa5591c9407" providerId="AD" clId="Web-{5633C1C9-746E-F6B9-9410-A2B3EE5A9AD2}" dt="2024-03-20T14:39:56.451" v="64"/>
          <ac:spMkLst>
            <pc:docMk/>
            <pc:sldMk cId="2782058288" sldId="448"/>
            <ac:spMk id="9" creationId="{5F637E18-EF26-4327-9077-7FFC67B98B96}"/>
          </ac:spMkLst>
        </pc:spChg>
        <pc:spChg chg="add">
          <ac:chgData name="Rachel Jackson" userId="S::rachelj@humanimaltrust.org.uk::d840a2f6-06d0-44a6-b007-9fa5591c9407" providerId="AD" clId="Web-{5633C1C9-746E-F6B9-9410-A2B3EE5A9AD2}" dt="2024-03-20T14:39:56.451" v="64"/>
          <ac:spMkLst>
            <pc:docMk/>
            <pc:sldMk cId="2782058288" sldId="448"/>
            <ac:spMk id="11" creationId="{3EED6667-6BE8-A2AB-422A-5A1D89727E35}"/>
          </ac:spMkLst>
        </pc:spChg>
        <pc:graphicFrameChg chg="mod modGraphic">
          <ac:chgData name="Rachel Jackson" userId="S::rachelj@humanimaltrust.org.uk::d840a2f6-06d0-44a6-b007-9fa5591c9407" providerId="AD" clId="Web-{5633C1C9-746E-F6B9-9410-A2B3EE5A9AD2}" dt="2024-03-20T14:41:01.203" v="85"/>
          <ac:graphicFrameMkLst>
            <pc:docMk/>
            <pc:sldMk cId="2782058288" sldId="448"/>
            <ac:graphicFrameMk id="4" creationId="{96D256E8-8B8C-BA32-C1E1-EB221B24EEC2}"/>
          </ac:graphicFrameMkLst>
        </pc:graphicFrameChg>
        <pc:picChg chg="del">
          <ac:chgData name="Rachel Jackson" userId="S::rachelj@humanimaltrust.org.uk::d840a2f6-06d0-44a6-b007-9fa5591c9407" providerId="AD" clId="Web-{5633C1C9-746E-F6B9-9410-A2B3EE5A9AD2}" dt="2024-03-20T14:39:38.435" v="61"/>
          <ac:picMkLst>
            <pc:docMk/>
            <pc:sldMk cId="2782058288" sldId="448"/>
            <ac:picMk id="5" creationId="{71D007A8-B4CA-F4E8-FC08-178C826B5CB5}"/>
          </ac:picMkLst>
        </pc:picChg>
      </pc:sldChg>
      <pc:sldChg chg="delSp modSp">
        <pc:chgData name="Rachel Jackson" userId="S::rachelj@humanimaltrust.org.uk::d840a2f6-06d0-44a6-b007-9fa5591c9407" providerId="AD" clId="Web-{5633C1C9-746E-F6B9-9410-A2B3EE5A9AD2}" dt="2024-03-20T14:42:12.736" v="89" actId="14100"/>
        <pc:sldMkLst>
          <pc:docMk/>
          <pc:sldMk cId="3398575265" sldId="449"/>
        </pc:sldMkLst>
        <pc:spChg chg="mod">
          <ac:chgData name="Rachel Jackson" userId="S::rachelj@humanimaltrust.org.uk::d840a2f6-06d0-44a6-b007-9fa5591c9407" providerId="AD" clId="Web-{5633C1C9-746E-F6B9-9410-A2B3EE5A9AD2}" dt="2024-03-20T14:41:11.547" v="86" actId="20577"/>
          <ac:spMkLst>
            <pc:docMk/>
            <pc:sldMk cId="3398575265" sldId="449"/>
            <ac:spMk id="2" creationId="{AAA1222C-8875-9681-4689-CDF149CEB3B5}"/>
          </ac:spMkLst>
        </pc:spChg>
        <pc:spChg chg="mod">
          <ac:chgData name="Rachel Jackson" userId="S::rachelj@humanimaltrust.org.uk::d840a2f6-06d0-44a6-b007-9fa5591c9407" providerId="AD" clId="Web-{5633C1C9-746E-F6B9-9410-A2B3EE5A9AD2}" dt="2024-03-20T14:42:12.736" v="89" actId="14100"/>
          <ac:spMkLst>
            <pc:docMk/>
            <pc:sldMk cId="3398575265" sldId="449"/>
            <ac:spMk id="3" creationId="{C3BE19C3-9B02-92AB-7443-1FF97FABE597}"/>
          </ac:spMkLst>
        </pc:spChg>
        <pc:picChg chg="del">
          <ac:chgData name="Rachel Jackson" userId="S::rachelj@humanimaltrust.org.uk::d840a2f6-06d0-44a6-b007-9fa5591c9407" providerId="AD" clId="Web-{5633C1C9-746E-F6B9-9410-A2B3EE5A9AD2}" dt="2024-03-20T14:41:28.657" v="88"/>
          <ac:picMkLst>
            <pc:docMk/>
            <pc:sldMk cId="3398575265" sldId="449"/>
            <ac:picMk id="4" creationId="{430D2A54-43B3-703F-FEE7-873921B1399A}"/>
          </ac:picMkLst>
        </pc:picChg>
      </pc:sldChg>
      <pc:sldChg chg="addSp delSp modSp">
        <pc:chgData name="Rachel Jackson" userId="S::rachelj@humanimaltrust.org.uk::d840a2f6-06d0-44a6-b007-9fa5591c9407" providerId="AD" clId="Web-{5633C1C9-746E-F6B9-9410-A2B3EE5A9AD2}" dt="2024-03-20T14:43:55.707" v="103" actId="20577"/>
        <pc:sldMkLst>
          <pc:docMk/>
          <pc:sldMk cId="1300557779" sldId="450"/>
        </pc:sldMkLst>
        <pc:spChg chg="mod">
          <ac:chgData name="Rachel Jackson" userId="S::rachelj@humanimaltrust.org.uk::d840a2f6-06d0-44a6-b007-9fa5591c9407" providerId="AD" clId="Web-{5633C1C9-746E-F6B9-9410-A2B3EE5A9AD2}" dt="2024-03-20T14:43:25.534" v="96"/>
          <ac:spMkLst>
            <pc:docMk/>
            <pc:sldMk cId="1300557779" sldId="450"/>
            <ac:spMk id="11" creationId="{F1AEC0CF-A1BA-60FC-F5B4-734786A16B56}"/>
          </ac:spMkLst>
        </pc:spChg>
        <pc:spChg chg="mod">
          <ac:chgData name="Rachel Jackson" userId="S::rachelj@humanimaltrust.org.uk::d840a2f6-06d0-44a6-b007-9fa5591c9407" providerId="AD" clId="Web-{5633C1C9-746E-F6B9-9410-A2B3EE5A9AD2}" dt="2024-03-20T14:43:55.707" v="103" actId="20577"/>
          <ac:spMkLst>
            <pc:docMk/>
            <pc:sldMk cId="1300557779" sldId="450"/>
            <ac:spMk id="12" creationId="{866CF95C-BC29-607E-01E1-6649648B4CC9}"/>
          </ac:spMkLst>
        </pc:spChg>
        <pc:spChg chg="add del">
          <ac:chgData name="Rachel Jackson" userId="S::rachelj@humanimaltrust.org.uk::d840a2f6-06d0-44a6-b007-9fa5591c9407" providerId="AD" clId="Web-{5633C1C9-746E-F6B9-9410-A2B3EE5A9AD2}" dt="2024-03-20T14:43:25.534" v="96"/>
          <ac:spMkLst>
            <pc:docMk/>
            <pc:sldMk cId="1300557779" sldId="450"/>
            <ac:spMk id="18" creationId="{9875CB60-0ADB-4461-9603-35F613FBE898}"/>
          </ac:spMkLst>
        </pc:spChg>
        <pc:spChg chg="add">
          <ac:chgData name="Rachel Jackson" userId="S::rachelj@humanimaltrust.org.uk::d840a2f6-06d0-44a6-b007-9fa5591c9407" providerId="AD" clId="Web-{5633C1C9-746E-F6B9-9410-A2B3EE5A9AD2}" dt="2024-03-20T14:43:25.534" v="96"/>
          <ac:spMkLst>
            <pc:docMk/>
            <pc:sldMk cId="1300557779" sldId="450"/>
            <ac:spMk id="20" creationId="{665DBBEF-238B-476B-96AB-8AAC3224ECEA}"/>
          </ac:spMkLst>
        </pc:spChg>
        <pc:spChg chg="add">
          <ac:chgData name="Rachel Jackson" userId="S::rachelj@humanimaltrust.org.uk::d840a2f6-06d0-44a6-b007-9fa5591c9407" providerId="AD" clId="Web-{5633C1C9-746E-F6B9-9410-A2B3EE5A9AD2}" dt="2024-03-20T14:43:25.534" v="96"/>
          <ac:spMkLst>
            <pc:docMk/>
            <pc:sldMk cId="1300557779" sldId="450"/>
            <ac:spMk id="21" creationId="{3FCFB1DE-0B7E-48CC-BA90-B2AB0889F9D6}"/>
          </ac:spMkLst>
        </pc:spChg>
        <pc:spChg chg="add del">
          <ac:chgData name="Rachel Jackson" userId="S::rachelj@humanimaltrust.org.uk::d840a2f6-06d0-44a6-b007-9fa5591c9407" providerId="AD" clId="Web-{5633C1C9-746E-F6B9-9410-A2B3EE5A9AD2}" dt="2024-03-20T14:43:15.487" v="95"/>
          <ac:spMkLst>
            <pc:docMk/>
            <pc:sldMk cId="1300557779" sldId="450"/>
            <ac:spMk id="23" creationId="{A8384FB5-9ADC-4DDC-881B-597D56F5B15D}"/>
          </ac:spMkLst>
        </pc:spChg>
        <pc:spChg chg="add del">
          <ac:chgData name="Rachel Jackson" userId="S::rachelj@humanimaltrust.org.uk::d840a2f6-06d0-44a6-b007-9fa5591c9407" providerId="AD" clId="Web-{5633C1C9-746E-F6B9-9410-A2B3EE5A9AD2}" dt="2024-03-20T14:43:15.487" v="95"/>
          <ac:spMkLst>
            <pc:docMk/>
            <pc:sldMk cId="1300557779" sldId="450"/>
            <ac:spMk id="25" creationId="{91E5A9A7-95C6-4F4F-B00E-C82E07FE62EF}"/>
          </ac:spMkLst>
        </pc:spChg>
        <pc:spChg chg="add del">
          <ac:chgData name="Rachel Jackson" userId="S::rachelj@humanimaltrust.org.uk::d840a2f6-06d0-44a6-b007-9fa5591c9407" providerId="AD" clId="Web-{5633C1C9-746E-F6B9-9410-A2B3EE5A9AD2}" dt="2024-03-20T14:43:15.487" v="95"/>
          <ac:spMkLst>
            <pc:docMk/>
            <pc:sldMk cId="1300557779" sldId="450"/>
            <ac:spMk id="27" creationId="{D07DD2DE-F619-49DD-B5E7-03A290FF4ED1}"/>
          </ac:spMkLst>
        </pc:spChg>
        <pc:spChg chg="add del">
          <ac:chgData name="Rachel Jackson" userId="S::rachelj@humanimaltrust.org.uk::d840a2f6-06d0-44a6-b007-9fa5591c9407" providerId="AD" clId="Web-{5633C1C9-746E-F6B9-9410-A2B3EE5A9AD2}" dt="2024-03-20T14:43:15.487" v="95"/>
          <ac:spMkLst>
            <pc:docMk/>
            <pc:sldMk cId="1300557779" sldId="450"/>
            <ac:spMk id="29" creationId="{85149191-5F60-4A28-AAFF-039F96B0F3EC}"/>
          </ac:spMkLst>
        </pc:spChg>
        <pc:spChg chg="add del">
          <ac:chgData name="Rachel Jackson" userId="S::rachelj@humanimaltrust.org.uk::d840a2f6-06d0-44a6-b007-9fa5591c9407" providerId="AD" clId="Web-{5633C1C9-746E-F6B9-9410-A2B3EE5A9AD2}" dt="2024-03-20T14:43:15.487" v="95"/>
          <ac:spMkLst>
            <pc:docMk/>
            <pc:sldMk cId="1300557779" sldId="450"/>
            <ac:spMk id="31" creationId="{F8260ED5-17F7-4158-B241-D51DD4CF1B7E}"/>
          </ac:spMkLst>
        </pc:spChg>
        <pc:picChg chg="del">
          <ac:chgData name="Rachel Jackson" userId="S::rachelj@humanimaltrust.org.uk::d840a2f6-06d0-44a6-b007-9fa5591c9407" providerId="AD" clId="Web-{5633C1C9-746E-F6B9-9410-A2B3EE5A9AD2}" dt="2024-03-20T14:42:38.330" v="91"/>
          <ac:picMkLst>
            <pc:docMk/>
            <pc:sldMk cId="1300557779" sldId="450"/>
            <ac:picMk id="4" creationId="{EBD72987-87A2-B083-19D9-1F5CD0BCA9C9}"/>
          </ac:picMkLst>
        </pc:picChg>
        <pc:picChg chg="mod">
          <ac:chgData name="Rachel Jackson" userId="S::rachelj@humanimaltrust.org.uk::d840a2f6-06d0-44a6-b007-9fa5591c9407" providerId="AD" clId="Web-{5633C1C9-746E-F6B9-9410-A2B3EE5A9AD2}" dt="2024-03-20T14:43:25.534" v="96"/>
          <ac:picMkLst>
            <pc:docMk/>
            <pc:sldMk cId="1300557779" sldId="450"/>
            <ac:picMk id="13" creationId="{1DB6822C-C9D9-545F-526A-92F0B740E076}"/>
          </ac:picMkLst>
        </pc:picChg>
        <pc:picChg chg="del">
          <ac:chgData name="Rachel Jackson" userId="S::rachelj@humanimaltrust.org.uk::d840a2f6-06d0-44a6-b007-9fa5591c9407" providerId="AD" clId="Web-{5633C1C9-746E-F6B9-9410-A2B3EE5A9AD2}" dt="2024-03-20T14:42:25.658" v="90"/>
          <ac:picMkLst>
            <pc:docMk/>
            <pc:sldMk cId="1300557779" sldId="450"/>
            <ac:picMk id="14" creationId="{66F46FAB-CE6E-6A9E-83ED-1981301E1236}"/>
          </ac:picMkLst>
        </pc:picChg>
      </pc:sldChg>
      <pc:sldChg chg="delSp modSp">
        <pc:chgData name="Rachel Jackson" userId="S::rachelj@humanimaltrust.org.uk::d840a2f6-06d0-44a6-b007-9fa5591c9407" providerId="AD" clId="Web-{5633C1C9-746E-F6B9-9410-A2B3EE5A9AD2}" dt="2024-03-20T14:45:35.053" v="157" actId="14100"/>
        <pc:sldMkLst>
          <pc:docMk/>
          <pc:sldMk cId="1334590343" sldId="452"/>
        </pc:sldMkLst>
        <pc:spChg chg="mod">
          <ac:chgData name="Rachel Jackson" userId="S::rachelj@humanimaltrust.org.uk::d840a2f6-06d0-44a6-b007-9fa5591c9407" providerId="AD" clId="Web-{5633C1C9-746E-F6B9-9410-A2B3EE5A9AD2}" dt="2024-03-20T14:45:22.287" v="153" actId="14100"/>
          <ac:spMkLst>
            <pc:docMk/>
            <pc:sldMk cId="1334590343" sldId="452"/>
            <ac:spMk id="2" creationId="{723CBDC1-AEBA-E63C-4FBA-46A43C468421}"/>
          </ac:spMkLst>
        </pc:spChg>
        <pc:spChg chg="mod">
          <ac:chgData name="Rachel Jackson" userId="S::rachelj@humanimaltrust.org.uk::d840a2f6-06d0-44a6-b007-9fa5591c9407" providerId="AD" clId="Web-{5633C1C9-746E-F6B9-9410-A2B3EE5A9AD2}" dt="2024-03-20T14:45:35.053" v="157" actId="14100"/>
          <ac:spMkLst>
            <pc:docMk/>
            <pc:sldMk cId="1334590343" sldId="452"/>
            <ac:spMk id="3" creationId="{36712E9F-B6E9-8DE2-D797-DBCC30F927D7}"/>
          </ac:spMkLst>
        </pc:spChg>
        <pc:picChg chg="del">
          <ac:chgData name="Rachel Jackson" userId="S::rachelj@humanimaltrust.org.uk::d840a2f6-06d0-44a6-b007-9fa5591c9407" providerId="AD" clId="Web-{5633C1C9-746E-F6B9-9410-A2B3EE5A9AD2}" dt="2024-03-20T14:45:02.490" v="149"/>
          <ac:picMkLst>
            <pc:docMk/>
            <pc:sldMk cId="1334590343" sldId="452"/>
            <ac:picMk id="4" creationId="{B0C4E80A-5A7D-EB33-8F49-CA5190970E6C}"/>
          </ac:picMkLst>
        </pc:picChg>
      </pc:sldChg>
      <pc:sldChg chg="modSp">
        <pc:chgData name="Rachel Jackson" userId="S::rachelj@humanimaltrust.org.uk::d840a2f6-06d0-44a6-b007-9fa5591c9407" providerId="AD" clId="Web-{5633C1C9-746E-F6B9-9410-A2B3EE5A9AD2}" dt="2024-03-20T14:44:22.708" v="105" actId="14100"/>
        <pc:sldMkLst>
          <pc:docMk/>
          <pc:sldMk cId="3825857236" sldId="453"/>
        </pc:sldMkLst>
        <pc:spChg chg="mod">
          <ac:chgData name="Rachel Jackson" userId="S::rachelj@humanimaltrust.org.uk::d840a2f6-06d0-44a6-b007-9fa5591c9407" providerId="AD" clId="Web-{5633C1C9-746E-F6B9-9410-A2B3EE5A9AD2}" dt="2024-03-20T14:44:22.708" v="105" actId="14100"/>
          <ac:spMkLst>
            <pc:docMk/>
            <pc:sldMk cId="3825857236" sldId="453"/>
            <ac:spMk id="2" creationId="{49BCF712-6493-0B1D-016E-6C609725858C}"/>
          </ac:spMkLst>
        </pc:spChg>
      </pc:sldChg>
    </pc:docChg>
  </pc:docChgLst>
  <pc:docChgLst>
    <pc:chgData name="Sarah Harper" userId="7680857f-bac9-44a5-938c-762a08ddf35a" providerId="ADAL" clId="{E65AA0F4-1F5C-4601-8EAE-B51B5FC9B0FA}"/>
    <pc:docChg chg="custSel modSld">
      <pc:chgData name="Sarah Harper" userId="7680857f-bac9-44a5-938c-762a08ddf35a" providerId="ADAL" clId="{E65AA0F4-1F5C-4601-8EAE-B51B5FC9B0FA}" dt="2023-11-23T10:26:15.081" v="14" actId="962"/>
      <pc:docMkLst>
        <pc:docMk/>
      </pc:docMkLst>
      <pc:sldChg chg="addSp delSp modSp mod delAnim modAnim">
        <pc:chgData name="Sarah Harper" userId="7680857f-bac9-44a5-938c-762a08ddf35a" providerId="ADAL" clId="{E65AA0F4-1F5C-4601-8EAE-B51B5FC9B0FA}" dt="2023-11-23T10:26:15.081" v="14" actId="962"/>
        <pc:sldMkLst>
          <pc:docMk/>
          <pc:sldMk cId="1300557779" sldId="450"/>
        </pc:sldMkLst>
        <pc:spChg chg="del mod">
          <ac:chgData name="Sarah Harper" userId="7680857f-bac9-44a5-938c-762a08ddf35a" providerId="ADAL" clId="{E65AA0F4-1F5C-4601-8EAE-B51B5FC9B0FA}" dt="2023-11-23T10:25:28.307" v="8" actId="21"/>
          <ac:spMkLst>
            <pc:docMk/>
            <pc:sldMk cId="1300557779" sldId="450"/>
            <ac:spMk id="2" creationId="{49BCF712-6493-0B1D-016E-6C609725858C}"/>
          </ac:spMkLst>
        </pc:spChg>
        <pc:spChg chg="del mod">
          <ac:chgData name="Sarah Harper" userId="7680857f-bac9-44a5-938c-762a08ddf35a" providerId="ADAL" clId="{E65AA0F4-1F5C-4601-8EAE-B51B5FC9B0FA}" dt="2023-11-23T10:25:15.242" v="6" actId="21"/>
          <ac:spMkLst>
            <pc:docMk/>
            <pc:sldMk cId="1300557779" sldId="450"/>
            <ac:spMk id="3" creationId="{88FF5955-8D99-2971-1CAA-F6C7DDC1DF0A}"/>
          </ac:spMkLst>
        </pc:spChg>
        <pc:spChg chg="add del mod">
          <ac:chgData name="Sarah Harper" userId="7680857f-bac9-44a5-938c-762a08ddf35a" providerId="ADAL" clId="{E65AA0F4-1F5C-4601-8EAE-B51B5FC9B0FA}" dt="2023-11-23T10:25:23.148" v="7" actId="21"/>
          <ac:spMkLst>
            <pc:docMk/>
            <pc:sldMk cId="1300557779" sldId="450"/>
            <ac:spMk id="7" creationId="{6788B6A2-EBFB-8B0C-100A-8ECE3762ADDE}"/>
          </ac:spMkLst>
        </pc:spChg>
        <pc:spChg chg="add del mod">
          <ac:chgData name="Sarah Harper" userId="7680857f-bac9-44a5-938c-762a08ddf35a" providerId="ADAL" clId="{E65AA0F4-1F5C-4601-8EAE-B51B5FC9B0FA}" dt="2023-11-23T10:25:36.939" v="9" actId="21"/>
          <ac:spMkLst>
            <pc:docMk/>
            <pc:sldMk cId="1300557779" sldId="450"/>
            <ac:spMk id="9" creationId="{3CD32139-1AB2-0BC3-6AC9-ECB632ADC93F}"/>
          </ac:spMkLst>
        </pc:spChg>
        <pc:spChg chg="add del mod">
          <ac:chgData name="Sarah Harper" userId="7680857f-bac9-44a5-938c-762a08ddf35a" providerId="ADAL" clId="{E65AA0F4-1F5C-4601-8EAE-B51B5FC9B0FA}" dt="2023-11-23T10:25:43.832" v="11" actId="21"/>
          <ac:spMkLst>
            <pc:docMk/>
            <pc:sldMk cId="1300557779" sldId="450"/>
            <ac:spMk id="10" creationId="{25EEC888-68B4-E25B-9769-E582523AFDC3}"/>
          </ac:spMkLst>
        </pc:spChg>
        <pc:spChg chg="add mod">
          <ac:chgData name="Sarah Harper" userId="7680857f-bac9-44a5-938c-762a08ddf35a" providerId="ADAL" clId="{E65AA0F4-1F5C-4601-8EAE-B51B5FC9B0FA}" dt="2023-11-23T10:26:06.706" v="12"/>
          <ac:spMkLst>
            <pc:docMk/>
            <pc:sldMk cId="1300557779" sldId="450"/>
            <ac:spMk id="11" creationId="{F1AEC0CF-A1BA-60FC-F5B4-734786A16B56}"/>
          </ac:spMkLst>
        </pc:spChg>
        <pc:spChg chg="add mod">
          <ac:chgData name="Sarah Harper" userId="7680857f-bac9-44a5-938c-762a08ddf35a" providerId="ADAL" clId="{E65AA0F4-1F5C-4601-8EAE-B51B5FC9B0FA}" dt="2023-11-23T10:26:06.706" v="12"/>
          <ac:spMkLst>
            <pc:docMk/>
            <pc:sldMk cId="1300557779" sldId="450"/>
            <ac:spMk id="12" creationId="{866CF95C-BC29-607E-01E1-6649648B4CC9}"/>
          </ac:spMkLst>
        </pc:spChg>
        <pc:picChg chg="del">
          <ac:chgData name="Sarah Harper" userId="7680857f-bac9-44a5-938c-762a08ddf35a" providerId="ADAL" clId="{E65AA0F4-1F5C-4601-8EAE-B51B5FC9B0FA}" dt="2023-11-23T10:24:46.889" v="0" actId="478"/>
          <ac:picMkLst>
            <pc:docMk/>
            <pc:sldMk cId="1300557779" sldId="450"/>
            <ac:picMk id="5" creationId="{AEF5FEB0-5304-B523-729C-D40AA098B55D}"/>
          </ac:picMkLst>
        </pc:picChg>
        <pc:picChg chg="add mod">
          <ac:chgData name="Sarah Harper" userId="7680857f-bac9-44a5-938c-762a08ddf35a" providerId="ADAL" clId="{E65AA0F4-1F5C-4601-8EAE-B51B5FC9B0FA}" dt="2023-11-23T10:26:15.081" v="14" actId="962"/>
          <ac:picMkLst>
            <pc:docMk/>
            <pc:sldMk cId="1300557779" sldId="450"/>
            <ac:picMk id="13" creationId="{1DB6822C-C9D9-545F-526A-92F0B740E076}"/>
          </ac:picMkLst>
        </pc:picChg>
        <pc:picChg chg="add mod">
          <ac:chgData name="Sarah Harper" userId="7680857f-bac9-44a5-938c-762a08ddf35a" providerId="ADAL" clId="{E65AA0F4-1F5C-4601-8EAE-B51B5FC9B0FA}" dt="2023-11-23T10:26:06.706" v="12"/>
          <ac:picMkLst>
            <pc:docMk/>
            <pc:sldMk cId="1300557779" sldId="450"/>
            <ac:picMk id="14" creationId="{66F46FAB-CE6E-6A9E-83ED-1981301E1236}"/>
          </ac:picMkLst>
        </pc:picChg>
      </pc:sldChg>
    </pc:docChg>
  </pc:docChgLst>
  <pc:docChgLst>
    <pc:chgData name="Rachel Jackson" userId="S::rachel@humanimaltrust.onmicrosoft.com::d840a2f6-06d0-44a6-b007-9fa5591c9407" providerId="AD" clId="Web-{42495701-BD6F-EE43-F696-520CA4FFF53D}"/>
    <pc:docChg chg="delSld modSld">
      <pc:chgData name="Rachel Jackson" userId="S::rachel@humanimaltrust.onmicrosoft.com::d840a2f6-06d0-44a6-b007-9fa5591c9407" providerId="AD" clId="Web-{42495701-BD6F-EE43-F696-520CA4FFF53D}" dt="2023-09-05T09:59:32.306" v="35" actId="20577"/>
      <pc:docMkLst>
        <pc:docMk/>
      </pc:docMkLst>
      <pc:sldChg chg="modSp">
        <pc:chgData name="Rachel Jackson" userId="S::rachel@humanimaltrust.onmicrosoft.com::d840a2f6-06d0-44a6-b007-9fa5591c9407" providerId="AD" clId="Web-{42495701-BD6F-EE43-F696-520CA4FFF53D}" dt="2023-09-05T09:55:46.940" v="2" actId="1076"/>
        <pc:sldMkLst>
          <pc:docMk/>
          <pc:sldMk cId="2713310492" sldId="259"/>
        </pc:sldMkLst>
        <pc:spChg chg="mod">
          <ac:chgData name="Rachel Jackson" userId="S::rachel@humanimaltrust.onmicrosoft.com::d840a2f6-06d0-44a6-b007-9fa5591c9407" providerId="AD" clId="Web-{42495701-BD6F-EE43-F696-520CA4FFF53D}" dt="2023-09-05T09:55:38.674" v="1" actId="14100"/>
          <ac:spMkLst>
            <pc:docMk/>
            <pc:sldMk cId="2713310492" sldId="259"/>
            <ac:spMk id="3" creationId="{00000000-0000-0000-0000-000000000000}"/>
          </ac:spMkLst>
        </pc:spChg>
        <pc:spChg chg="mod">
          <ac:chgData name="Rachel Jackson" userId="S::rachel@humanimaltrust.onmicrosoft.com::d840a2f6-06d0-44a6-b007-9fa5591c9407" providerId="AD" clId="Web-{42495701-BD6F-EE43-F696-520CA4FFF53D}" dt="2023-09-05T09:55:46.940" v="2" actId="1076"/>
          <ac:spMkLst>
            <pc:docMk/>
            <pc:sldMk cId="2713310492" sldId="259"/>
            <ac:spMk id="4" creationId="{00000000-0000-0000-0000-000000000000}"/>
          </ac:spMkLst>
        </pc:spChg>
      </pc:sldChg>
      <pc:sldChg chg="modSp">
        <pc:chgData name="Rachel Jackson" userId="S::rachel@humanimaltrust.onmicrosoft.com::d840a2f6-06d0-44a6-b007-9fa5591c9407" providerId="AD" clId="Web-{42495701-BD6F-EE43-F696-520CA4FFF53D}" dt="2023-09-05T09:56:22.394" v="3" actId="14100"/>
        <pc:sldMkLst>
          <pc:docMk/>
          <pc:sldMk cId="38642792" sldId="440"/>
        </pc:sldMkLst>
        <pc:spChg chg="mod">
          <ac:chgData name="Rachel Jackson" userId="S::rachel@humanimaltrust.onmicrosoft.com::d840a2f6-06d0-44a6-b007-9fa5591c9407" providerId="AD" clId="Web-{42495701-BD6F-EE43-F696-520CA4FFF53D}" dt="2023-09-05T09:56:22.394" v="3" actId="14100"/>
          <ac:spMkLst>
            <pc:docMk/>
            <pc:sldMk cId="38642792" sldId="440"/>
            <ac:spMk id="3" creationId="{EB379754-3740-824F-EBE5-38703671E482}"/>
          </ac:spMkLst>
        </pc:spChg>
      </pc:sldChg>
      <pc:sldChg chg="del">
        <pc:chgData name="Rachel Jackson" userId="S::rachel@humanimaltrust.onmicrosoft.com::d840a2f6-06d0-44a6-b007-9fa5591c9407" providerId="AD" clId="Web-{42495701-BD6F-EE43-F696-520CA4FFF53D}" dt="2023-09-05T09:56:55.926" v="4"/>
        <pc:sldMkLst>
          <pc:docMk/>
          <pc:sldMk cId="3081991723" sldId="444"/>
        </pc:sldMkLst>
      </pc:sldChg>
      <pc:sldChg chg="modSp">
        <pc:chgData name="Rachel Jackson" userId="S::rachel@humanimaltrust.onmicrosoft.com::d840a2f6-06d0-44a6-b007-9fa5591c9407" providerId="AD" clId="Web-{42495701-BD6F-EE43-F696-520CA4FFF53D}" dt="2023-09-05T09:57:59.803" v="21" actId="14100"/>
        <pc:sldMkLst>
          <pc:docMk/>
          <pc:sldMk cId="198420235" sldId="446"/>
        </pc:sldMkLst>
        <pc:spChg chg="mod">
          <ac:chgData name="Rachel Jackson" userId="S::rachel@humanimaltrust.onmicrosoft.com::d840a2f6-06d0-44a6-b007-9fa5591c9407" providerId="AD" clId="Web-{42495701-BD6F-EE43-F696-520CA4FFF53D}" dt="2023-09-05T09:57:59.803" v="21" actId="14100"/>
          <ac:spMkLst>
            <pc:docMk/>
            <pc:sldMk cId="198420235" sldId="446"/>
            <ac:spMk id="2" creationId="{AAA1222C-8875-9681-4689-CDF149CEB3B5}"/>
          </ac:spMkLst>
        </pc:spChg>
        <pc:spChg chg="mod">
          <ac:chgData name="Rachel Jackson" userId="S::rachel@humanimaltrust.onmicrosoft.com::d840a2f6-06d0-44a6-b007-9fa5591c9407" providerId="AD" clId="Web-{42495701-BD6F-EE43-F696-520CA4FFF53D}" dt="2023-09-05T09:57:57.506" v="20" actId="20577"/>
          <ac:spMkLst>
            <pc:docMk/>
            <pc:sldMk cId="198420235" sldId="446"/>
            <ac:spMk id="3" creationId="{C3BE19C3-9B02-92AB-7443-1FF97FABE597}"/>
          </ac:spMkLst>
        </pc:spChg>
      </pc:sldChg>
      <pc:sldChg chg="modSp">
        <pc:chgData name="Rachel Jackson" userId="S::rachel@humanimaltrust.onmicrosoft.com::d840a2f6-06d0-44a6-b007-9fa5591c9407" providerId="AD" clId="Web-{42495701-BD6F-EE43-F696-520CA4FFF53D}" dt="2023-09-05T09:58:47.226" v="27" actId="20577"/>
        <pc:sldMkLst>
          <pc:docMk/>
          <pc:sldMk cId="3398575265" sldId="449"/>
        </pc:sldMkLst>
        <pc:spChg chg="mod">
          <ac:chgData name="Rachel Jackson" userId="S::rachel@humanimaltrust.onmicrosoft.com::d840a2f6-06d0-44a6-b007-9fa5591c9407" providerId="AD" clId="Web-{42495701-BD6F-EE43-F696-520CA4FFF53D}" dt="2023-09-05T09:58:47.226" v="27" actId="20577"/>
          <ac:spMkLst>
            <pc:docMk/>
            <pc:sldMk cId="3398575265" sldId="449"/>
            <ac:spMk id="3" creationId="{C3BE19C3-9B02-92AB-7443-1FF97FABE597}"/>
          </ac:spMkLst>
        </pc:spChg>
      </pc:sldChg>
      <pc:sldChg chg="modSp">
        <pc:chgData name="Rachel Jackson" userId="S::rachel@humanimaltrust.onmicrosoft.com::d840a2f6-06d0-44a6-b007-9fa5591c9407" providerId="AD" clId="Web-{42495701-BD6F-EE43-F696-520CA4FFF53D}" dt="2023-09-05T09:59:32.306" v="35" actId="20577"/>
        <pc:sldMkLst>
          <pc:docMk/>
          <pc:sldMk cId="3825857236" sldId="453"/>
        </pc:sldMkLst>
        <pc:spChg chg="mod">
          <ac:chgData name="Rachel Jackson" userId="S::rachel@humanimaltrust.onmicrosoft.com::d840a2f6-06d0-44a6-b007-9fa5591c9407" providerId="AD" clId="Web-{42495701-BD6F-EE43-F696-520CA4FFF53D}" dt="2023-09-05T09:59:32.306" v="35" actId="20577"/>
          <ac:spMkLst>
            <pc:docMk/>
            <pc:sldMk cId="3825857236" sldId="453"/>
            <ac:spMk id="3" creationId="{88FF5955-8D99-2971-1CAA-F6C7DDC1DF0A}"/>
          </ac:spMkLst>
        </pc:spChg>
      </pc:sldChg>
    </pc:docChg>
  </pc:docChgLst>
  <pc:docChgLst>
    <pc:chgData name="Sarah Harper" userId="7680857f-bac9-44a5-938c-762a08ddf35a" providerId="ADAL" clId="{F3D450FF-8A88-4A70-B79C-5DF1DEB724FB}"/>
    <pc:docChg chg="modSld">
      <pc:chgData name="Sarah Harper" userId="7680857f-bac9-44a5-938c-762a08ddf35a" providerId="ADAL" clId="{F3D450FF-8A88-4A70-B79C-5DF1DEB724FB}" dt="2023-11-21T19:26:07.125" v="0" actId="1076"/>
      <pc:docMkLst>
        <pc:docMk/>
      </pc:docMkLst>
      <pc:sldChg chg="modSp mod">
        <pc:chgData name="Sarah Harper" userId="7680857f-bac9-44a5-938c-762a08ddf35a" providerId="ADAL" clId="{F3D450FF-8A88-4A70-B79C-5DF1DEB724FB}" dt="2023-11-21T19:26:07.125" v="0" actId="1076"/>
        <pc:sldMkLst>
          <pc:docMk/>
          <pc:sldMk cId="1300557779" sldId="450"/>
        </pc:sldMkLst>
        <pc:picChg chg="mod">
          <ac:chgData name="Sarah Harper" userId="7680857f-bac9-44a5-938c-762a08ddf35a" providerId="ADAL" clId="{F3D450FF-8A88-4A70-B79C-5DF1DEB724FB}" dt="2023-11-21T19:26:07.125" v="0" actId="1076"/>
          <ac:picMkLst>
            <pc:docMk/>
            <pc:sldMk cId="1300557779" sldId="450"/>
            <ac:picMk id="5" creationId="{AEF5FEB0-5304-B523-729C-D40AA098B55D}"/>
          </ac:picMkLst>
        </pc:picChg>
      </pc:sldChg>
    </pc:docChg>
  </pc:docChgLst>
  <pc:docChgLst>
    <pc:chgData name="Rachel Jackson" userId="b3e839f4b8bb0973" providerId="LiveId" clId="{15FBB597-D53D-4676-B81B-1AC54934FC48}"/>
    <pc:docChg chg="undo custSel addSld modSld">
      <pc:chgData name="Rachel Jackson" userId="b3e839f4b8bb0973" providerId="LiveId" clId="{15FBB597-D53D-4676-B81B-1AC54934FC48}" dt="2023-06-05T15:51:37.446" v="481" actId="1076"/>
      <pc:docMkLst>
        <pc:docMk/>
      </pc:docMkLst>
      <pc:sldChg chg="modSp mod">
        <pc:chgData name="Rachel Jackson" userId="b3e839f4b8bb0973" providerId="LiveId" clId="{15FBB597-D53D-4676-B81B-1AC54934FC48}" dt="2023-06-05T15:35:00.656" v="395" actId="14100"/>
        <pc:sldMkLst>
          <pc:docMk/>
          <pc:sldMk cId="1747438235" sldId="438"/>
        </pc:sldMkLst>
        <pc:spChg chg="mod">
          <ac:chgData name="Rachel Jackson" userId="b3e839f4b8bb0973" providerId="LiveId" clId="{15FBB597-D53D-4676-B81B-1AC54934FC48}" dt="2023-06-05T15:34:20.116" v="390" actId="122"/>
          <ac:spMkLst>
            <pc:docMk/>
            <pc:sldMk cId="1747438235" sldId="438"/>
            <ac:spMk id="2" creationId="{6815F28B-24C2-7151-018A-1668E24A0F88}"/>
          </ac:spMkLst>
        </pc:spChg>
        <pc:spChg chg="mod">
          <ac:chgData name="Rachel Jackson" userId="b3e839f4b8bb0973" providerId="LiveId" clId="{15FBB597-D53D-4676-B81B-1AC54934FC48}" dt="2023-06-05T15:34:52.764" v="394" actId="14100"/>
          <ac:spMkLst>
            <pc:docMk/>
            <pc:sldMk cId="1747438235" sldId="438"/>
            <ac:spMk id="3" creationId="{31997E37-EB93-CFD1-0FCF-1EFC3F06B5D8}"/>
          </ac:spMkLst>
        </pc:spChg>
        <pc:spChg chg="mod">
          <ac:chgData name="Rachel Jackson" userId="b3e839f4b8bb0973" providerId="LiveId" clId="{15FBB597-D53D-4676-B81B-1AC54934FC48}" dt="2023-06-05T15:35:00.656" v="395" actId="14100"/>
          <ac:spMkLst>
            <pc:docMk/>
            <pc:sldMk cId="1747438235" sldId="438"/>
            <ac:spMk id="4" creationId="{0E709C78-9C7A-BECE-9A32-4576529BE9FA}"/>
          </ac:spMkLst>
        </pc:spChg>
      </pc:sldChg>
      <pc:sldChg chg="modSp mod">
        <pc:chgData name="Rachel Jackson" userId="b3e839f4b8bb0973" providerId="LiveId" clId="{15FBB597-D53D-4676-B81B-1AC54934FC48}" dt="2023-06-05T15:35:29.064" v="396" actId="2711"/>
        <pc:sldMkLst>
          <pc:docMk/>
          <pc:sldMk cId="38642792" sldId="440"/>
        </pc:sldMkLst>
        <pc:spChg chg="mod">
          <ac:chgData name="Rachel Jackson" userId="b3e839f4b8bb0973" providerId="LiveId" clId="{15FBB597-D53D-4676-B81B-1AC54934FC48}" dt="2023-05-31T15:15:14.689" v="351" actId="207"/>
          <ac:spMkLst>
            <pc:docMk/>
            <pc:sldMk cId="38642792" sldId="440"/>
            <ac:spMk id="2" creationId="{3C5D80A0-30FB-AB66-FEA6-968CC1A40452}"/>
          </ac:spMkLst>
        </pc:spChg>
        <pc:spChg chg="mod">
          <ac:chgData name="Rachel Jackson" userId="b3e839f4b8bb0973" providerId="LiveId" clId="{15FBB597-D53D-4676-B81B-1AC54934FC48}" dt="2023-06-05T15:35:29.064" v="396" actId="2711"/>
          <ac:spMkLst>
            <pc:docMk/>
            <pc:sldMk cId="38642792" sldId="440"/>
            <ac:spMk id="3" creationId="{EB379754-3740-824F-EBE5-38703671E482}"/>
          </ac:spMkLst>
        </pc:spChg>
      </pc:sldChg>
      <pc:sldChg chg="addSp modSp mod">
        <pc:chgData name="Rachel Jackson" userId="b3e839f4b8bb0973" providerId="LiveId" clId="{15FBB597-D53D-4676-B81B-1AC54934FC48}" dt="2023-05-31T15:06:16.407" v="333" actId="1076"/>
        <pc:sldMkLst>
          <pc:docMk/>
          <pc:sldMk cId="468960523" sldId="442"/>
        </pc:sldMkLst>
        <pc:picChg chg="add mod">
          <ac:chgData name="Rachel Jackson" userId="b3e839f4b8bb0973" providerId="LiveId" clId="{15FBB597-D53D-4676-B81B-1AC54934FC48}" dt="2023-05-31T15:06:16.407" v="333" actId="1076"/>
          <ac:picMkLst>
            <pc:docMk/>
            <pc:sldMk cId="468960523" sldId="442"/>
            <ac:picMk id="3" creationId="{247513A2-BE4B-0AEB-5146-03F3F113C97D}"/>
          </ac:picMkLst>
        </pc:picChg>
      </pc:sldChg>
      <pc:sldChg chg="addSp delSp modSp mod">
        <pc:chgData name="Rachel Jackson" userId="b3e839f4b8bb0973" providerId="LiveId" clId="{15FBB597-D53D-4676-B81B-1AC54934FC48}" dt="2023-05-31T15:15:35.916" v="352" actId="207"/>
        <pc:sldMkLst>
          <pc:docMk/>
          <pc:sldMk cId="780234597" sldId="443"/>
        </pc:sldMkLst>
        <pc:spChg chg="mod">
          <ac:chgData name="Rachel Jackson" userId="b3e839f4b8bb0973" providerId="LiveId" clId="{15FBB597-D53D-4676-B81B-1AC54934FC48}" dt="2023-05-31T15:15:35.916" v="352" actId="207"/>
          <ac:spMkLst>
            <pc:docMk/>
            <pc:sldMk cId="780234597" sldId="443"/>
            <ac:spMk id="2" creationId="{A95BD5EC-7822-7D41-33EF-CEAFB9F376AA}"/>
          </ac:spMkLst>
        </pc:spChg>
        <pc:spChg chg="mod">
          <ac:chgData name="Rachel Jackson" userId="b3e839f4b8bb0973" providerId="LiveId" clId="{15FBB597-D53D-4676-B81B-1AC54934FC48}" dt="2023-05-31T15:09:12.922" v="349" actId="27636"/>
          <ac:spMkLst>
            <pc:docMk/>
            <pc:sldMk cId="780234597" sldId="443"/>
            <ac:spMk id="3" creationId="{A54BEF1D-C11D-02AE-848C-FB5305A3AFF0}"/>
          </ac:spMkLst>
        </pc:spChg>
        <pc:spChg chg="del">
          <ac:chgData name="Rachel Jackson" userId="b3e839f4b8bb0973" providerId="LiveId" clId="{15FBB597-D53D-4676-B81B-1AC54934FC48}" dt="2023-05-31T15:06:29.090" v="334" actId="26606"/>
          <ac:spMkLst>
            <pc:docMk/>
            <pc:sldMk cId="780234597" sldId="443"/>
            <ac:spMk id="24" creationId="{44D65982-4F00-4330-8DAA-DE6A9E4D6D23}"/>
          </ac:spMkLst>
        </pc:spChg>
        <pc:spChg chg="del">
          <ac:chgData name="Rachel Jackson" userId="b3e839f4b8bb0973" providerId="LiveId" clId="{15FBB597-D53D-4676-B81B-1AC54934FC48}" dt="2023-05-31T15:06:29.090" v="334" actId="26606"/>
          <ac:spMkLst>
            <pc:docMk/>
            <pc:sldMk cId="780234597" sldId="443"/>
            <ac:spMk id="25" creationId="{009115B9-5BFD-478D-9C87-29ADB3AF1721}"/>
          </ac:spMkLst>
        </pc:spChg>
        <pc:spChg chg="add">
          <ac:chgData name="Rachel Jackson" userId="b3e839f4b8bb0973" providerId="LiveId" clId="{15FBB597-D53D-4676-B81B-1AC54934FC48}" dt="2023-05-31T15:06:29.090" v="334" actId="26606"/>
          <ac:spMkLst>
            <pc:docMk/>
            <pc:sldMk cId="780234597" sldId="443"/>
            <ac:spMk id="36" creationId="{F944E337-3E5D-4A1F-A5A1-2057F25B8A7B}"/>
          </ac:spMkLst>
        </pc:spChg>
        <pc:spChg chg="add">
          <ac:chgData name="Rachel Jackson" userId="b3e839f4b8bb0973" providerId="LiveId" clId="{15FBB597-D53D-4676-B81B-1AC54934FC48}" dt="2023-05-31T15:06:29.090" v="334" actId="26606"/>
          <ac:spMkLst>
            <pc:docMk/>
            <pc:sldMk cId="780234597" sldId="443"/>
            <ac:spMk id="38" creationId="{4DA50D69-7CF7-4844-B844-A2B821C77F24}"/>
          </ac:spMkLst>
        </pc:spChg>
        <pc:grpChg chg="del">
          <ac:chgData name="Rachel Jackson" userId="b3e839f4b8bb0973" providerId="LiveId" clId="{15FBB597-D53D-4676-B81B-1AC54934FC48}" dt="2023-05-31T15:06:29.090" v="334" actId="26606"/>
          <ac:grpSpMkLst>
            <pc:docMk/>
            <pc:sldMk cId="780234597" sldId="443"/>
            <ac:grpSpMk id="26" creationId="{8D57F946-2E03-4DE1-91F8-25BEDC663563}"/>
          </ac:grpSpMkLst>
        </pc:grpChg>
        <pc:grpChg chg="del">
          <ac:chgData name="Rachel Jackson" userId="b3e839f4b8bb0973" providerId="LiveId" clId="{15FBB597-D53D-4676-B81B-1AC54934FC48}" dt="2023-05-31T15:06:29.090" v="334" actId="26606"/>
          <ac:grpSpMkLst>
            <pc:docMk/>
            <pc:sldMk cId="780234597" sldId="443"/>
            <ac:grpSpMk id="28" creationId="{43F5E015-E085-4624-B431-B42414448684}"/>
          </ac:grpSpMkLst>
        </pc:grpChg>
        <pc:picChg chg="add mod">
          <ac:chgData name="Rachel Jackson" userId="b3e839f4b8bb0973" providerId="LiveId" clId="{15FBB597-D53D-4676-B81B-1AC54934FC48}" dt="2023-05-31T15:06:51.744" v="341" actId="1076"/>
          <ac:picMkLst>
            <pc:docMk/>
            <pc:sldMk cId="780234597" sldId="443"/>
            <ac:picMk id="4" creationId="{8B4D675C-5E80-5008-15F3-B7B8DB43213B}"/>
          </ac:picMkLst>
        </pc:picChg>
        <pc:picChg chg="add">
          <ac:chgData name="Rachel Jackson" userId="b3e839f4b8bb0973" providerId="LiveId" clId="{15FBB597-D53D-4676-B81B-1AC54934FC48}" dt="2023-05-31T15:06:29.090" v="334" actId="26606"/>
          <ac:picMkLst>
            <pc:docMk/>
            <pc:sldMk cId="780234597" sldId="443"/>
            <ac:picMk id="32" creationId="{D1561FED-D7EA-342A-A06B-B582F79D2F38}"/>
          </ac:picMkLst>
        </pc:picChg>
      </pc:sldChg>
      <pc:sldChg chg="addSp modSp mod">
        <pc:chgData name="Rachel Jackson" userId="b3e839f4b8bb0973" providerId="LiveId" clId="{15FBB597-D53D-4676-B81B-1AC54934FC48}" dt="2023-06-05T15:35:43.688" v="398" actId="1076"/>
        <pc:sldMkLst>
          <pc:docMk/>
          <pc:sldMk cId="3081991723" sldId="444"/>
        </pc:sldMkLst>
        <pc:picChg chg="add mod">
          <ac:chgData name="Rachel Jackson" userId="b3e839f4b8bb0973" providerId="LiveId" clId="{15FBB597-D53D-4676-B81B-1AC54934FC48}" dt="2023-06-05T15:35:43.688" v="398" actId="1076"/>
          <ac:picMkLst>
            <pc:docMk/>
            <pc:sldMk cId="3081991723" sldId="444"/>
            <ac:picMk id="3" creationId="{D9DE7E8D-07A7-EABA-0009-C07D542935DB}"/>
          </ac:picMkLst>
        </pc:picChg>
      </pc:sldChg>
      <pc:sldChg chg="addSp modSp mod">
        <pc:chgData name="Rachel Jackson" userId="b3e839f4b8bb0973" providerId="LiveId" clId="{15FBB597-D53D-4676-B81B-1AC54934FC48}" dt="2023-06-05T15:36:22.534" v="401" actId="2711"/>
        <pc:sldMkLst>
          <pc:docMk/>
          <pc:sldMk cId="224856567" sldId="445"/>
        </pc:sldMkLst>
        <pc:spChg chg="mod">
          <ac:chgData name="Rachel Jackson" userId="b3e839f4b8bb0973" providerId="LiveId" clId="{15FBB597-D53D-4676-B81B-1AC54934FC48}" dt="2023-05-31T15:16:02.931" v="354" actId="122"/>
          <ac:spMkLst>
            <pc:docMk/>
            <pc:sldMk cId="224856567" sldId="445"/>
            <ac:spMk id="2" creationId="{D86FDF4F-E3DA-CB69-C146-FEDE6CFE4EB5}"/>
          </ac:spMkLst>
        </pc:spChg>
        <pc:spChg chg="mod">
          <ac:chgData name="Rachel Jackson" userId="b3e839f4b8bb0973" providerId="LiveId" clId="{15FBB597-D53D-4676-B81B-1AC54934FC48}" dt="2023-06-05T15:36:22.534" v="401" actId="2711"/>
          <ac:spMkLst>
            <pc:docMk/>
            <pc:sldMk cId="224856567" sldId="445"/>
            <ac:spMk id="3" creationId="{334E4BC7-C6DD-67D4-4433-001632B60BD5}"/>
          </ac:spMkLst>
        </pc:spChg>
        <pc:picChg chg="add mod">
          <ac:chgData name="Rachel Jackson" userId="b3e839f4b8bb0973" providerId="LiveId" clId="{15FBB597-D53D-4676-B81B-1AC54934FC48}" dt="2023-06-05T15:36:11.478" v="400" actId="1076"/>
          <ac:picMkLst>
            <pc:docMk/>
            <pc:sldMk cId="224856567" sldId="445"/>
            <ac:picMk id="4" creationId="{FE785A53-CDB4-1901-94CF-F58945759989}"/>
          </ac:picMkLst>
        </pc:picChg>
      </pc:sldChg>
      <pc:sldChg chg="addSp delSp modSp mod setBg setFolMasterObjs">
        <pc:chgData name="Rachel Jackson" userId="b3e839f4b8bb0973" providerId="LiveId" clId="{15FBB597-D53D-4676-B81B-1AC54934FC48}" dt="2023-06-05T15:37:04.695" v="416" actId="122"/>
        <pc:sldMkLst>
          <pc:docMk/>
          <pc:sldMk cId="198420235" sldId="446"/>
        </pc:sldMkLst>
        <pc:spChg chg="mod">
          <ac:chgData name="Rachel Jackson" userId="b3e839f4b8bb0973" providerId="LiveId" clId="{15FBB597-D53D-4676-B81B-1AC54934FC48}" dt="2023-06-05T15:37:04.695" v="416" actId="122"/>
          <ac:spMkLst>
            <pc:docMk/>
            <pc:sldMk cId="198420235" sldId="446"/>
            <ac:spMk id="2" creationId="{AAA1222C-8875-9681-4689-CDF149CEB3B5}"/>
          </ac:spMkLst>
        </pc:spChg>
        <pc:spChg chg="mod">
          <ac:chgData name="Rachel Jackson" userId="b3e839f4b8bb0973" providerId="LiveId" clId="{15FBB597-D53D-4676-B81B-1AC54934FC48}" dt="2023-05-30T14:52:47.346" v="7" actId="26606"/>
          <ac:spMkLst>
            <pc:docMk/>
            <pc:sldMk cId="198420235" sldId="446"/>
            <ac:spMk id="3" creationId="{C3BE19C3-9B02-92AB-7443-1FF97FABE597}"/>
          </ac:spMkLst>
        </pc:spChg>
        <pc:spChg chg="add del">
          <ac:chgData name="Rachel Jackson" userId="b3e839f4b8bb0973" providerId="LiveId" clId="{15FBB597-D53D-4676-B81B-1AC54934FC48}" dt="2023-05-30T14:52:47.346" v="7" actId="26606"/>
          <ac:spMkLst>
            <pc:docMk/>
            <pc:sldMk cId="198420235" sldId="446"/>
            <ac:spMk id="10" creationId="{EDDBB197-D710-4A4F-A9CA-FD2177498BE8}"/>
          </ac:spMkLst>
        </pc:spChg>
        <pc:spChg chg="add del">
          <ac:chgData name="Rachel Jackson" userId="b3e839f4b8bb0973" providerId="LiveId" clId="{15FBB597-D53D-4676-B81B-1AC54934FC48}" dt="2023-05-30T14:52:47.346" v="7" actId="26606"/>
          <ac:spMkLst>
            <pc:docMk/>
            <pc:sldMk cId="198420235" sldId="446"/>
            <ac:spMk id="12" creationId="{975D1CFA-2CDB-4B64-BD9F-85744E8DA12F}"/>
          </ac:spMkLst>
        </pc:spChg>
        <pc:grpChg chg="add del">
          <ac:chgData name="Rachel Jackson" userId="b3e839f4b8bb0973" providerId="LiveId" clId="{15FBB597-D53D-4676-B81B-1AC54934FC48}" dt="2023-05-30T14:52:47.346" v="7" actId="26606"/>
          <ac:grpSpMkLst>
            <pc:docMk/>
            <pc:sldMk cId="198420235" sldId="446"/>
            <ac:grpSpMk id="14" creationId="{25EE5136-01F1-466C-962D-BA9B4C6757AA}"/>
          </ac:grpSpMkLst>
        </pc:grpChg>
        <pc:picChg chg="add mod">
          <ac:chgData name="Rachel Jackson" userId="b3e839f4b8bb0973" providerId="LiveId" clId="{15FBB597-D53D-4676-B81B-1AC54934FC48}" dt="2023-06-05T15:36:42.379" v="403" actId="1076"/>
          <ac:picMkLst>
            <pc:docMk/>
            <pc:sldMk cId="198420235" sldId="446"/>
            <ac:picMk id="4" creationId="{B99D942E-1F74-055B-2C8C-8907D352D42B}"/>
          </ac:picMkLst>
        </pc:picChg>
        <pc:picChg chg="add del mod">
          <ac:chgData name="Rachel Jackson" userId="b3e839f4b8bb0973" providerId="LiveId" clId="{15FBB597-D53D-4676-B81B-1AC54934FC48}" dt="2023-05-30T14:52:46.439" v="6" actId="931"/>
          <ac:picMkLst>
            <pc:docMk/>
            <pc:sldMk cId="198420235" sldId="446"/>
            <ac:picMk id="5" creationId="{0A3E9272-C3CF-70F1-7CED-C3EA472E7B50}"/>
          </ac:picMkLst>
        </pc:picChg>
        <pc:picChg chg="add del">
          <ac:chgData name="Rachel Jackson" userId="b3e839f4b8bb0973" providerId="LiveId" clId="{15FBB597-D53D-4676-B81B-1AC54934FC48}" dt="2023-05-30T14:52:47.346" v="7" actId="26606"/>
          <ac:picMkLst>
            <pc:docMk/>
            <pc:sldMk cId="198420235" sldId="446"/>
            <ac:picMk id="7" creationId="{5D2CA114-1128-7374-ADE8-41000B4F652E}"/>
          </ac:picMkLst>
        </pc:picChg>
        <pc:picChg chg="add mod">
          <ac:chgData name="Rachel Jackson" userId="b3e839f4b8bb0973" providerId="LiveId" clId="{15FBB597-D53D-4676-B81B-1AC54934FC48}" dt="2023-05-30T14:57:28.712" v="11" actId="14100"/>
          <ac:picMkLst>
            <pc:docMk/>
            <pc:sldMk cId="198420235" sldId="446"/>
            <ac:picMk id="8" creationId="{C8C899C7-30AB-9932-6E17-2C88FC586F72}"/>
          </ac:picMkLst>
        </pc:picChg>
      </pc:sldChg>
      <pc:sldChg chg="addSp modSp mod">
        <pc:chgData name="Rachel Jackson" userId="b3e839f4b8bb0973" providerId="LiveId" clId="{15FBB597-D53D-4676-B81B-1AC54934FC48}" dt="2023-06-05T15:37:28.162" v="418" actId="1076"/>
        <pc:sldMkLst>
          <pc:docMk/>
          <pc:sldMk cId="30502160" sldId="447"/>
        </pc:sldMkLst>
        <pc:spChg chg="mod">
          <ac:chgData name="Rachel Jackson" userId="b3e839f4b8bb0973" providerId="LiveId" clId="{15FBB597-D53D-4676-B81B-1AC54934FC48}" dt="2023-05-31T14:55:02.041" v="31" actId="255"/>
          <ac:spMkLst>
            <pc:docMk/>
            <pc:sldMk cId="30502160" sldId="447"/>
            <ac:spMk id="3" creationId="{C3BE19C3-9B02-92AB-7443-1FF97FABE597}"/>
          </ac:spMkLst>
        </pc:spChg>
        <pc:picChg chg="add mod">
          <ac:chgData name="Rachel Jackson" userId="b3e839f4b8bb0973" providerId="LiveId" clId="{15FBB597-D53D-4676-B81B-1AC54934FC48}" dt="2023-06-05T15:37:28.162" v="418" actId="1076"/>
          <ac:picMkLst>
            <pc:docMk/>
            <pc:sldMk cId="30502160" sldId="447"/>
            <ac:picMk id="4" creationId="{5C194662-5833-6FA0-8F7D-67A35BD6E97C}"/>
          </ac:picMkLst>
        </pc:picChg>
      </pc:sldChg>
      <pc:sldChg chg="addSp modSp mod">
        <pc:chgData name="Rachel Jackson" userId="b3e839f4b8bb0973" providerId="LiveId" clId="{15FBB597-D53D-4676-B81B-1AC54934FC48}" dt="2023-06-05T15:37:37.263" v="420" actId="1076"/>
        <pc:sldMkLst>
          <pc:docMk/>
          <pc:sldMk cId="2782058288" sldId="448"/>
        </pc:sldMkLst>
        <pc:spChg chg="mod">
          <ac:chgData name="Rachel Jackson" userId="b3e839f4b8bb0973" providerId="LiveId" clId="{15FBB597-D53D-4676-B81B-1AC54934FC48}" dt="2023-05-31T15:00:17.501" v="63" actId="207"/>
          <ac:spMkLst>
            <pc:docMk/>
            <pc:sldMk cId="2782058288" sldId="448"/>
            <ac:spMk id="2" creationId="{AAA1222C-8875-9681-4689-CDF149CEB3B5}"/>
          </ac:spMkLst>
        </pc:spChg>
        <pc:graphicFrameChg chg="modGraphic">
          <ac:chgData name="Rachel Jackson" userId="b3e839f4b8bb0973" providerId="LiveId" clId="{15FBB597-D53D-4676-B81B-1AC54934FC48}" dt="2023-05-31T14:55:30.309" v="33" actId="255"/>
          <ac:graphicFrameMkLst>
            <pc:docMk/>
            <pc:sldMk cId="2782058288" sldId="448"/>
            <ac:graphicFrameMk id="4" creationId="{96D256E8-8B8C-BA32-C1E1-EB221B24EEC2}"/>
          </ac:graphicFrameMkLst>
        </pc:graphicFrameChg>
        <pc:picChg chg="add mod">
          <ac:chgData name="Rachel Jackson" userId="b3e839f4b8bb0973" providerId="LiveId" clId="{15FBB597-D53D-4676-B81B-1AC54934FC48}" dt="2023-06-05T15:37:37.263" v="420" actId="1076"/>
          <ac:picMkLst>
            <pc:docMk/>
            <pc:sldMk cId="2782058288" sldId="448"/>
            <ac:picMk id="5" creationId="{71D007A8-B4CA-F4E8-FC08-178C826B5CB5}"/>
          </ac:picMkLst>
        </pc:picChg>
      </pc:sldChg>
      <pc:sldChg chg="addSp modSp mod modAnim">
        <pc:chgData name="Rachel Jackson" userId="b3e839f4b8bb0973" providerId="LiveId" clId="{15FBB597-D53D-4676-B81B-1AC54934FC48}" dt="2023-06-05T15:38:37.371" v="426" actId="1076"/>
        <pc:sldMkLst>
          <pc:docMk/>
          <pc:sldMk cId="3398575265" sldId="449"/>
        </pc:sldMkLst>
        <pc:spChg chg="mod">
          <ac:chgData name="Rachel Jackson" userId="b3e839f4b8bb0973" providerId="LiveId" clId="{15FBB597-D53D-4676-B81B-1AC54934FC48}" dt="2023-06-05T15:38:01.645" v="422" actId="255"/>
          <ac:spMkLst>
            <pc:docMk/>
            <pc:sldMk cId="3398575265" sldId="449"/>
            <ac:spMk id="3" creationId="{C3BE19C3-9B02-92AB-7443-1FF97FABE597}"/>
          </ac:spMkLst>
        </pc:spChg>
        <pc:picChg chg="add mod">
          <ac:chgData name="Rachel Jackson" userId="b3e839f4b8bb0973" providerId="LiveId" clId="{15FBB597-D53D-4676-B81B-1AC54934FC48}" dt="2023-06-05T15:38:37.371" v="426" actId="1076"/>
          <ac:picMkLst>
            <pc:docMk/>
            <pc:sldMk cId="3398575265" sldId="449"/>
            <ac:picMk id="4" creationId="{430D2A54-43B3-703F-FEE7-873921B1399A}"/>
          </ac:picMkLst>
        </pc:picChg>
        <pc:picChg chg="add mod">
          <ac:chgData name="Rachel Jackson" userId="b3e839f4b8bb0973" providerId="LiveId" clId="{15FBB597-D53D-4676-B81B-1AC54934FC48}" dt="2023-05-31T14:56:54.167" v="41" actId="1076"/>
          <ac:picMkLst>
            <pc:docMk/>
            <pc:sldMk cId="3398575265" sldId="449"/>
            <ac:picMk id="5" creationId="{945C7008-0CB3-85D0-7B80-39531114AE44}"/>
          </ac:picMkLst>
        </pc:picChg>
      </pc:sldChg>
      <pc:sldChg chg="addSp delSp modSp mod modMedia setBg setFolMasterObjs modAnim">
        <pc:chgData name="Rachel Jackson" userId="b3e839f4b8bb0973" providerId="LiveId" clId="{15FBB597-D53D-4676-B81B-1AC54934FC48}" dt="2023-06-05T15:38:47.619" v="428" actId="1076"/>
        <pc:sldMkLst>
          <pc:docMk/>
          <pc:sldMk cId="1300557779" sldId="450"/>
        </pc:sldMkLst>
        <pc:spChg chg="mod">
          <ac:chgData name="Rachel Jackson" userId="b3e839f4b8bb0973" providerId="LiveId" clId="{15FBB597-D53D-4676-B81B-1AC54934FC48}" dt="2023-05-31T15:01:05.235" v="157" actId="6549"/>
          <ac:spMkLst>
            <pc:docMk/>
            <pc:sldMk cId="1300557779" sldId="450"/>
            <ac:spMk id="2" creationId="{49BCF712-6493-0B1D-016E-6C609725858C}"/>
          </ac:spMkLst>
        </pc:spChg>
        <pc:spChg chg="mod">
          <ac:chgData name="Rachel Jackson" userId="b3e839f4b8bb0973" providerId="LiveId" clId="{15FBB597-D53D-4676-B81B-1AC54934FC48}" dt="2023-05-31T15:01:31.324" v="172" actId="20577"/>
          <ac:spMkLst>
            <pc:docMk/>
            <pc:sldMk cId="1300557779" sldId="450"/>
            <ac:spMk id="3" creationId="{88FF5955-8D99-2971-1CAA-F6C7DDC1DF0A}"/>
          </ac:spMkLst>
        </pc:spChg>
        <pc:spChg chg="add del">
          <ac:chgData name="Rachel Jackson" userId="b3e839f4b8bb0973" providerId="LiveId" clId="{15FBB597-D53D-4676-B81B-1AC54934FC48}" dt="2023-05-31T14:59:15.176" v="50" actId="26606"/>
          <ac:spMkLst>
            <pc:docMk/>
            <pc:sldMk cId="1300557779" sldId="450"/>
            <ac:spMk id="9" creationId="{6F828D28-8E09-41CC-8229-3070B5467A96}"/>
          </ac:spMkLst>
        </pc:spChg>
        <pc:spChg chg="add del">
          <ac:chgData name="Rachel Jackson" userId="b3e839f4b8bb0973" providerId="LiveId" clId="{15FBB597-D53D-4676-B81B-1AC54934FC48}" dt="2023-05-31T14:59:15.176" v="50" actId="26606"/>
          <ac:spMkLst>
            <pc:docMk/>
            <pc:sldMk cId="1300557779" sldId="450"/>
            <ac:spMk id="11" creationId="{D5B012D8-7F27-4758-9AC6-C889B154BD73}"/>
          </ac:spMkLst>
        </pc:spChg>
        <pc:spChg chg="add del">
          <ac:chgData name="Rachel Jackson" userId="b3e839f4b8bb0973" providerId="LiveId" clId="{15FBB597-D53D-4676-B81B-1AC54934FC48}" dt="2023-05-31T14:59:15.176" v="50" actId="26606"/>
          <ac:spMkLst>
            <pc:docMk/>
            <pc:sldMk cId="1300557779" sldId="450"/>
            <ac:spMk id="13" creationId="{4063B759-00FC-46D1-9898-8E8625268FAF}"/>
          </ac:spMkLst>
        </pc:spChg>
        <pc:spChg chg="add">
          <ac:chgData name="Rachel Jackson" userId="b3e839f4b8bb0973" providerId="LiveId" clId="{15FBB597-D53D-4676-B81B-1AC54934FC48}" dt="2023-05-31T14:59:15.176" v="50" actId="26606"/>
          <ac:spMkLst>
            <pc:docMk/>
            <pc:sldMk cId="1300557779" sldId="450"/>
            <ac:spMk id="18" creationId="{9875CB60-0ADB-4461-9603-35F613FBE898}"/>
          </ac:spMkLst>
        </pc:spChg>
        <pc:picChg chg="add mod">
          <ac:chgData name="Rachel Jackson" userId="b3e839f4b8bb0973" providerId="LiveId" clId="{15FBB597-D53D-4676-B81B-1AC54934FC48}" dt="2023-06-05T15:38:47.619" v="428" actId="1076"/>
          <ac:picMkLst>
            <pc:docMk/>
            <pc:sldMk cId="1300557779" sldId="450"/>
            <ac:picMk id="4" creationId="{EBD72987-87A2-B083-19D9-1F5CD0BCA9C9}"/>
          </ac:picMkLst>
        </pc:picChg>
        <pc:picChg chg="add mod ord">
          <ac:chgData name="Rachel Jackson" userId="b3e839f4b8bb0973" providerId="LiveId" clId="{15FBB597-D53D-4676-B81B-1AC54934FC48}" dt="2023-05-31T14:59:24.571" v="52" actId="14100"/>
          <ac:picMkLst>
            <pc:docMk/>
            <pc:sldMk cId="1300557779" sldId="450"/>
            <ac:picMk id="5" creationId="{AEF5FEB0-5304-B523-729C-D40AA098B55D}"/>
          </ac:picMkLst>
        </pc:picChg>
      </pc:sldChg>
      <pc:sldChg chg="addSp delSp modSp mod setBg addAnim modNotesTx">
        <pc:chgData name="Rachel Jackson" userId="b3e839f4b8bb0973" providerId="LiveId" clId="{15FBB597-D53D-4676-B81B-1AC54934FC48}" dt="2023-06-05T15:51:37.446" v="481" actId="1076"/>
        <pc:sldMkLst>
          <pc:docMk/>
          <pc:sldMk cId="1334590343" sldId="452"/>
        </pc:sldMkLst>
        <pc:spChg chg="mod">
          <ac:chgData name="Rachel Jackson" userId="b3e839f4b8bb0973" providerId="LiveId" clId="{15FBB597-D53D-4676-B81B-1AC54934FC48}" dt="2023-06-05T15:33:19.072" v="385" actId="33524"/>
          <ac:spMkLst>
            <pc:docMk/>
            <pc:sldMk cId="1334590343" sldId="452"/>
            <ac:spMk id="2" creationId="{723CBDC1-AEBA-E63C-4FBA-46A43C468421}"/>
          </ac:spMkLst>
        </pc:spChg>
        <pc:spChg chg="mod">
          <ac:chgData name="Rachel Jackson" userId="b3e839f4b8bb0973" providerId="LiveId" clId="{15FBB597-D53D-4676-B81B-1AC54934FC48}" dt="2023-05-31T15:22:59.006" v="384" actId="20577"/>
          <ac:spMkLst>
            <pc:docMk/>
            <pc:sldMk cId="1334590343" sldId="452"/>
            <ac:spMk id="3" creationId="{36712E9F-B6E9-8DE2-D797-DBCC30F927D7}"/>
          </ac:spMkLst>
        </pc:spChg>
        <pc:spChg chg="add del">
          <ac:chgData name="Rachel Jackson" userId="b3e839f4b8bb0973" providerId="LiveId" clId="{15FBB597-D53D-4676-B81B-1AC54934FC48}" dt="2023-05-31T15:04:24.399" v="183" actId="26606"/>
          <ac:spMkLst>
            <pc:docMk/>
            <pc:sldMk cId="1334590343" sldId="452"/>
            <ac:spMk id="9" creationId="{7D9D36D6-2AC5-46A1-A849-4C82D5264A3A}"/>
          </ac:spMkLst>
        </pc:spChg>
        <pc:spChg chg="add">
          <ac:chgData name="Rachel Jackson" userId="b3e839f4b8bb0973" providerId="LiveId" clId="{15FBB597-D53D-4676-B81B-1AC54934FC48}" dt="2023-05-31T15:04:24.414" v="184" actId="26606"/>
          <ac:spMkLst>
            <pc:docMk/>
            <pc:sldMk cId="1334590343" sldId="452"/>
            <ac:spMk id="11" creationId="{06DA9DF9-31F7-4056-B42E-878CC92417B8}"/>
          </ac:spMkLst>
        </pc:spChg>
        <pc:picChg chg="add mod">
          <ac:chgData name="Rachel Jackson" userId="b3e839f4b8bb0973" providerId="LiveId" clId="{15FBB597-D53D-4676-B81B-1AC54934FC48}" dt="2023-06-05T15:51:37.446" v="481" actId="1076"/>
          <ac:picMkLst>
            <pc:docMk/>
            <pc:sldMk cId="1334590343" sldId="452"/>
            <ac:picMk id="4" creationId="{B0C4E80A-5A7D-EB33-8F49-CA5190970E6C}"/>
          </ac:picMkLst>
        </pc:picChg>
        <pc:picChg chg="add del">
          <ac:chgData name="Rachel Jackson" userId="b3e839f4b8bb0973" providerId="LiveId" clId="{15FBB597-D53D-4676-B81B-1AC54934FC48}" dt="2023-05-31T15:04:24.399" v="183" actId="26606"/>
          <ac:picMkLst>
            <pc:docMk/>
            <pc:sldMk cId="1334590343" sldId="452"/>
            <ac:picMk id="5" creationId="{C7C64901-9807-D0B1-9D91-FA281E20BBE3}"/>
          </ac:picMkLst>
        </pc:picChg>
        <pc:picChg chg="add">
          <ac:chgData name="Rachel Jackson" userId="b3e839f4b8bb0973" providerId="LiveId" clId="{15FBB597-D53D-4676-B81B-1AC54934FC48}" dt="2023-05-31T15:04:24.414" v="184" actId="26606"/>
          <ac:picMkLst>
            <pc:docMk/>
            <pc:sldMk cId="1334590343" sldId="452"/>
            <ac:picMk id="12" creationId="{7F9C5509-90DB-0CB6-55D0-24F22E04B440}"/>
          </ac:picMkLst>
        </pc:picChg>
      </pc:sldChg>
      <pc:sldChg chg="addSp delSp modSp add mod setBg setFolMasterObjs modAnim">
        <pc:chgData name="Rachel Jackson" userId="b3e839f4b8bb0973" providerId="LiveId" clId="{15FBB597-D53D-4676-B81B-1AC54934FC48}" dt="2023-06-05T15:51:05.686" v="478" actId="27636"/>
        <pc:sldMkLst>
          <pc:docMk/>
          <pc:sldMk cId="3825857236" sldId="453"/>
        </pc:sldMkLst>
        <pc:spChg chg="mod">
          <ac:chgData name="Rachel Jackson" userId="b3e839f4b8bb0973" providerId="LiveId" clId="{15FBB597-D53D-4676-B81B-1AC54934FC48}" dt="2023-06-05T15:46:13.897" v="459" actId="27636"/>
          <ac:spMkLst>
            <pc:docMk/>
            <pc:sldMk cId="3825857236" sldId="453"/>
            <ac:spMk id="2" creationId="{49BCF712-6493-0B1D-016E-6C609725858C}"/>
          </ac:spMkLst>
        </pc:spChg>
        <pc:spChg chg="mod">
          <ac:chgData name="Rachel Jackson" userId="b3e839f4b8bb0973" providerId="LiveId" clId="{15FBB597-D53D-4676-B81B-1AC54934FC48}" dt="2023-06-05T15:51:05.686" v="478" actId="27636"/>
          <ac:spMkLst>
            <pc:docMk/>
            <pc:sldMk cId="3825857236" sldId="453"/>
            <ac:spMk id="3" creationId="{88FF5955-8D99-2971-1CAA-F6C7DDC1DF0A}"/>
          </ac:spMkLst>
        </pc:spChg>
        <pc:spChg chg="add">
          <ac:chgData name="Rachel Jackson" userId="b3e839f4b8bb0973" providerId="LiveId" clId="{15FBB597-D53D-4676-B81B-1AC54934FC48}" dt="2023-06-05T15:44:14.821" v="448" actId="26606"/>
          <ac:spMkLst>
            <pc:docMk/>
            <pc:sldMk cId="3825857236" sldId="453"/>
            <ac:spMk id="8" creationId="{D009D6D5-DAC2-4A8B-A17A-E206B9012D09}"/>
          </ac:spMkLst>
        </pc:spChg>
        <pc:spChg chg="add del">
          <ac:chgData name="Rachel Jackson" userId="b3e839f4b8bb0973" providerId="LiveId" clId="{15FBB597-D53D-4676-B81B-1AC54934FC48}" dt="2023-06-05T15:40:13.482" v="446" actId="26606"/>
          <ac:spMkLst>
            <pc:docMk/>
            <pc:sldMk cId="3825857236" sldId="453"/>
            <ac:spMk id="9" creationId="{04812C46-200A-4DEB-A05E-3ED6C68C2387}"/>
          </ac:spMkLst>
        </pc:spChg>
        <pc:spChg chg="add del">
          <ac:chgData name="Rachel Jackson" userId="b3e839f4b8bb0973" providerId="LiveId" clId="{15FBB597-D53D-4676-B81B-1AC54934FC48}" dt="2023-06-05T15:40:13.482" v="446" actId="26606"/>
          <ac:spMkLst>
            <pc:docMk/>
            <pc:sldMk cId="3825857236" sldId="453"/>
            <ac:spMk id="11" creationId="{D1EA859B-E555-4109-94F3-6700E046E008}"/>
          </ac:spMkLst>
        </pc:spChg>
        <pc:picChg chg="add del">
          <ac:chgData name="Rachel Jackson" userId="b3e839f4b8bb0973" providerId="LiveId" clId="{15FBB597-D53D-4676-B81B-1AC54934FC48}" dt="2023-06-05T15:40:13.482" v="446" actId="26606"/>
          <ac:picMkLst>
            <pc:docMk/>
            <pc:sldMk cId="3825857236" sldId="453"/>
            <ac:picMk id="5" creationId="{329FD149-8C75-C8B1-86BA-AADB5E91BEFC}"/>
          </ac:picMkLst>
        </pc:picChg>
        <pc:picChg chg="add mod">
          <ac:chgData name="Rachel Jackson" userId="b3e839f4b8bb0973" providerId="LiveId" clId="{15FBB597-D53D-4676-B81B-1AC54934FC48}" dt="2023-06-05T15:44:14.821" v="448" actId="26606"/>
          <ac:picMkLst>
            <pc:docMk/>
            <pc:sldMk cId="3825857236" sldId="453"/>
            <ac:picMk id="6" creationId="{80001A2C-A11C-EA1D-A33E-317936D1E499}"/>
          </ac:picMkLst>
        </pc:picChg>
      </pc:sldChg>
    </pc:docChg>
  </pc:docChgLst>
  <pc:docChgLst>
    <pc:chgData name="Rachel Jackson" userId="S::rachelj@humanimaltrust.org.uk::d840a2f6-06d0-44a6-b007-9fa5591c9407" providerId="AD" clId="Web-{7282A0BC-E08F-D030-CD08-8F821B335084}"/>
    <pc:docChg chg="modSld">
      <pc:chgData name="Rachel Jackson" userId="S::rachelj@humanimaltrust.org.uk::d840a2f6-06d0-44a6-b007-9fa5591c9407" providerId="AD" clId="Web-{7282A0BC-E08F-D030-CD08-8F821B335084}" dt="2024-03-20T14:32:24.511" v="5" actId="20577"/>
      <pc:docMkLst>
        <pc:docMk/>
      </pc:docMkLst>
      <pc:sldChg chg="delSp modSp">
        <pc:chgData name="Rachel Jackson" userId="S::rachelj@humanimaltrust.org.uk::d840a2f6-06d0-44a6-b007-9fa5591c9407" providerId="AD" clId="Web-{7282A0BC-E08F-D030-CD08-8F821B335084}" dt="2024-03-20T14:32:24.511" v="5" actId="20577"/>
        <pc:sldMkLst>
          <pc:docMk/>
          <pc:sldMk cId="1747438235" sldId="438"/>
        </pc:sldMkLst>
        <pc:spChg chg="mod">
          <ac:chgData name="Rachel Jackson" userId="S::rachelj@humanimaltrust.org.uk::d840a2f6-06d0-44a6-b007-9fa5591c9407" providerId="AD" clId="Web-{7282A0BC-E08F-D030-CD08-8F821B335084}" dt="2024-03-20T14:32:24.511" v="5" actId="20577"/>
          <ac:spMkLst>
            <pc:docMk/>
            <pc:sldMk cId="1747438235" sldId="438"/>
            <ac:spMk id="4" creationId="{0E709C78-9C7A-BECE-9A32-4576529BE9FA}"/>
          </ac:spMkLst>
        </pc:spChg>
        <pc:picChg chg="del">
          <ac:chgData name="Rachel Jackson" userId="S::rachelj@humanimaltrust.org.uk::d840a2f6-06d0-44a6-b007-9fa5591c9407" providerId="AD" clId="Web-{7282A0BC-E08F-D030-CD08-8F821B335084}" dt="2024-03-20T14:31:56.823" v="0"/>
          <ac:picMkLst>
            <pc:docMk/>
            <pc:sldMk cId="1747438235" sldId="438"/>
            <ac:picMk id="6" creationId="{FAC5328F-7091-72A7-C730-20B3B018E0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FD53B-27AA-45ED-A862-AFEC3B6705FB}"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D83B-FB7F-4FD7-8F7A-0B34488E914A}" type="slidenum">
              <a:rPr lang="en-GB" smtClean="0"/>
              <a:t>‹#›</a:t>
            </a:fld>
            <a:endParaRPr lang="en-GB"/>
          </a:p>
        </p:txBody>
      </p:sp>
    </p:spTree>
    <p:extLst>
      <p:ext uri="{BB962C8B-B14F-4D97-AF65-F5344CB8AC3E}">
        <p14:creationId xmlns:p14="http://schemas.microsoft.com/office/powerpoint/2010/main" val="91750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Did you know?  Many animals hide their pain and as such the way to recognise pain in an animal, before they limp or you see other injuries/damage is through their behaviour.</a:t>
            </a:r>
          </a:p>
          <a:p>
            <a:r>
              <a:rPr lang="en-GB"/>
              <a:t>With humans we KNOW they are in pain, because they tell us, sometimes repeatedly that they are. They can describe the  pain and tell the doctor where it is. A vet has to use their eyes, palpation and the information for the guardian to work out what may be wrong with the animal.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3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111111"/>
                </a:solidFill>
                <a:effectLst/>
                <a:latin typeface="Roboto" panose="02000000000000000000" pitchFamily="2" charset="0"/>
              </a:rPr>
              <a:t>Human reflex arc. Pain is generated in the skin surface and detected by nociceptors that warn the nervous system, this pain information is received in the spinal cord, and then sent to the brain through ascending pathways where the pain information is received and processed in the somatosensory cortex. The somatosensory cortex communicates this information to the motor cortex, which sends electrical pulses through descending pathways to react to the noxious stimulation by contracting the muscles and move from the source of pain.  This is acute pain which is different to chronic pain.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78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79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70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1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34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we know what is a painful condition in people, we will know that it will be painful in animals.</a:t>
            </a:r>
          </a:p>
          <a:p>
            <a:r>
              <a:rPr lang="en-GB"/>
              <a:t>Assessing the types of pain could help with the correct medications being prescribed to people and animals, helping us find medical solutions for humans and animals.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5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DEDC-EE07-43A7-E7CE-DE879D7A4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0AA4E9-B7E0-2CB1-8F99-2449D7C63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1AE972-A8D4-D401-A5B9-AA2DC014078B}"/>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791CAD75-5655-2463-6CB2-34C0798D9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A92AC-5213-E709-1E25-CCA567DD6D2E}"/>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11624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3B49-7D5B-5AAB-6974-339EC91D17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DDBE93-82A8-8A54-B94F-F1E055DFB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EBD50-0604-36E7-CC34-8BE9943FD6D3}"/>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511521BF-E093-1902-BD07-84D73F68EB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41B29-2710-1D0F-AC2B-B932B5C6ECAA}"/>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49159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17135-EC49-0D4E-4A7D-F1E58712FD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F5E123-E757-44CA-EE9C-B4BECC5FE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3C3503-604E-92C4-7520-FE97D700EECD}"/>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2CF09C0D-7E35-50E5-0B2B-D43B83EDB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3BA97-8499-ADE1-08D0-D22ADCCAB18C}"/>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131025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3"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4" y="1779028"/>
            <a:ext cx="5647079" cy="372502"/>
          </a:xfrm>
          <a:prstGeom prst="rect">
            <a:avLst/>
          </a:prstGeom>
        </p:spPr>
        <p:txBody>
          <a:bodyPr/>
          <a:lstStyle>
            <a:lvl1pPr marL="0" indent="0">
              <a:buNone/>
              <a:defRPr sz="2000" b="1">
                <a:solidFill>
                  <a:srgbClr val="2CAB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3" y="2292350"/>
            <a:ext cx="5646615" cy="3759200"/>
          </a:xfrm>
          <a:prstGeom prst="rect">
            <a:avLst/>
          </a:prstGeom>
        </p:spPr>
        <p:txBody>
          <a:bodyPr/>
          <a:lstStyle>
            <a:lvl1pPr marL="0" indent="0">
              <a:buNone/>
              <a:defRPr sz="1600">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2" y="6286501"/>
            <a:ext cx="7524261" cy="29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175922389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42439814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106845879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551047C9-9743-A842-8353-8C0BC23D7DF9}" type="datetime1">
              <a:rPr lang="en-GB" smtClean="0"/>
              <a:t>17/06/2024</a:t>
            </a:fld>
            <a:endParaRPr lang="en-GB"/>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719CAD57-8C9E-4053-888C-DFB8C558BE96}" type="slidenum">
              <a:rPr lang="en-GB" smtClean="0"/>
              <a:t>‹#›</a:t>
            </a:fld>
            <a:endParaRPr lang="en-GB"/>
          </a:p>
        </p:txBody>
      </p:sp>
    </p:spTree>
    <p:extLst>
      <p:ext uri="{BB962C8B-B14F-4D97-AF65-F5344CB8AC3E}">
        <p14:creationId xmlns:p14="http://schemas.microsoft.com/office/powerpoint/2010/main" val="5259971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DB60-31F9-171D-4AD0-2BF5A1F54B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4D45C5-50A2-47A9-E2FA-A803D7974B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95BDF-F283-DDD6-A570-7A896F89E8E7}"/>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E0FD6829-C638-C287-0148-917D1CDE21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30BE1-7C9C-CE01-BE16-1BA1C584F51F}"/>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55109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E938-4C01-2AC0-8DA8-2813154306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54D8FB-F3D0-CEA7-A812-C874F20E3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83BB9-5733-E4AF-DAB9-706DE247BE39}"/>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E9CDC11F-F8CC-E62F-0AA8-E39C18F59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411B2-2C37-3BBE-EFDA-187CCB837E13}"/>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320538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45BF-1DF6-DDB5-74DE-7EF23FCFC9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295BAF-38C4-3F6F-2661-D67B57C4D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12F213-A5FF-44D5-EC0A-CFE6F2FA9C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E38971-6DEE-2159-D9DB-F8E26AF97128}"/>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6" name="Footer Placeholder 5">
            <a:extLst>
              <a:ext uri="{FF2B5EF4-FFF2-40B4-BE49-F238E27FC236}">
                <a16:creationId xmlns:a16="http://schemas.microsoft.com/office/drawing/2014/main" id="{3F9765D9-F385-7851-CD3D-75474FDDD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E57EE-1051-4DD4-C1C2-EBFD2BEDB2BD}"/>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172388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9284-9156-1EBD-EFF7-75582173AE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7A99C9-C2D2-9AB3-060E-C73B04413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17CEE-B138-4A7E-70C6-9C95601522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8E2040-FC3C-4216-4F42-CDD0015EF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4504E-9069-3D27-D6B2-9151FCE65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AFA988-4922-EF72-A387-416E5A379EA4}"/>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8" name="Footer Placeholder 7">
            <a:extLst>
              <a:ext uri="{FF2B5EF4-FFF2-40B4-BE49-F238E27FC236}">
                <a16:creationId xmlns:a16="http://schemas.microsoft.com/office/drawing/2014/main" id="{552E5479-CB25-353B-7ABB-744FA7611C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D34F73-C851-B532-12F3-C0D2269CA377}"/>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265843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B03D-05D6-A6D2-F3C7-FC8D1C12D2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210074-1E27-1EDA-F099-98A29B569DD8}"/>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4" name="Footer Placeholder 3">
            <a:extLst>
              <a:ext uri="{FF2B5EF4-FFF2-40B4-BE49-F238E27FC236}">
                <a16:creationId xmlns:a16="http://schemas.microsoft.com/office/drawing/2014/main" id="{BAE181B5-A008-005C-606D-07EFFED32C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F1BB69-1015-0944-82B5-0328B47DBEC3}"/>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281561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F9791-8562-2D92-CF1E-EE3CBC30C7C7}"/>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3" name="Footer Placeholder 2">
            <a:extLst>
              <a:ext uri="{FF2B5EF4-FFF2-40B4-BE49-F238E27FC236}">
                <a16:creationId xmlns:a16="http://schemas.microsoft.com/office/drawing/2014/main" id="{4702D3E1-0CC9-C202-FA0D-CB6393F037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ED7BD5-EABB-D294-9E30-F697D85B6B4A}"/>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21321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4BDF-801C-06A9-8C42-27E1D1568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554E4A-3889-E6E8-AC94-1CF1DBC02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A5E01A-A424-CCA6-BD21-4C135E9A0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6E90B-43AE-F4C5-D2B4-88DD6899988B}"/>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6" name="Footer Placeholder 5">
            <a:extLst>
              <a:ext uri="{FF2B5EF4-FFF2-40B4-BE49-F238E27FC236}">
                <a16:creationId xmlns:a16="http://schemas.microsoft.com/office/drawing/2014/main" id="{7B831E39-59C3-7526-8FF2-E6A50796FD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4D23F7-2F73-67CF-1ED6-2735CCF56A42}"/>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113283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4374-7CA2-15F4-79B0-8CB8F67B5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6DEFA9-5D56-C1B1-DE52-5FD6B7311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2BF5BD-D78C-3CBD-C633-43B49FE07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9428D-8EDA-9E05-8CDF-5B55A888BD04}"/>
              </a:ext>
            </a:extLst>
          </p:cNvPr>
          <p:cNvSpPr>
            <a:spLocks noGrp="1"/>
          </p:cNvSpPr>
          <p:nvPr>
            <p:ph type="dt" sz="half" idx="10"/>
          </p:nvPr>
        </p:nvSpPr>
        <p:spPr/>
        <p:txBody>
          <a:bodyPr/>
          <a:lstStyle/>
          <a:p>
            <a:fld id="{E69C68AD-9F6E-4C34-BE46-3E19AC529EE7}" type="datetimeFigureOut">
              <a:rPr lang="en-GB" smtClean="0"/>
              <a:t>17/06/2024</a:t>
            </a:fld>
            <a:endParaRPr lang="en-GB"/>
          </a:p>
        </p:txBody>
      </p:sp>
      <p:sp>
        <p:nvSpPr>
          <p:cNvPr id="6" name="Footer Placeholder 5">
            <a:extLst>
              <a:ext uri="{FF2B5EF4-FFF2-40B4-BE49-F238E27FC236}">
                <a16:creationId xmlns:a16="http://schemas.microsoft.com/office/drawing/2014/main" id="{0EBAA77A-9693-2745-BC89-C438059CD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A63D7-ABD4-80E1-DDE6-5597D67FD338}"/>
              </a:ext>
            </a:extLst>
          </p:cNvPr>
          <p:cNvSpPr>
            <a:spLocks noGrp="1"/>
          </p:cNvSpPr>
          <p:nvPr>
            <p:ph type="sldNum" sz="quarter" idx="12"/>
          </p:nvPr>
        </p:nvSpPr>
        <p:spPr/>
        <p:txBody>
          <a:bodyPr/>
          <a:lstStyle/>
          <a:p>
            <a:fld id="{17B57598-6684-49F2-8E53-52B116637529}" type="slidenum">
              <a:rPr lang="en-GB" smtClean="0"/>
              <a:t>‹#›</a:t>
            </a:fld>
            <a:endParaRPr lang="en-GB"/>
          </a:p>
        </p:txBody>
      </p:sp>
    </p:spTree>
    <p:extLst>
      <p:ext uri="{BB962C8B-B14F-4D97-AF65-F5344CB8AC3E}">
        <p14:creationId xmlns:p14="http://schemas.microsoft.com/office/powerpoint/2010/main" val="29007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0CD7-C5E9-74AB-DB31-124DC2860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8ECFDD-1677-D3D1-5B3B-59A6888CC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90DF8-0E56-EF4C-2059-F4013DE26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C68AD-9F6E-4C34-BE46-3E19AC529EE7}" type="datetimeFigureOut">
              <a:rPr lang="en-GB" smtClean="0"/>
              <a:t>17/06/2024</a:t>
            </a:fld>
            <a:endParaRPr lang="en-GB"/>
          </a:p>
        </p:txBody>
      </p:sp>
      <p:sp>
        <p:nvSpPr>
          <p:cNvPr id="5" name="Footer Placeholder 4">
            <a:extLst>
              <a:ext uri="{FF2B5EF4-FFF2-40B4-BE49-F238E27FC236}">
                <a16:creationId xmlns:a16="http://schemas.microsoft.com/office/drawing/2014/main" id="{67C7D0A7-CA07-1763-1FF7-5D0C2F522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F69B66-DDF1-BE65-F605-67B5FCDF5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57598-6684-49F2-8E53-52B116637529}" type="slidenum">
              <a:rPr lang="en-GB" smtClean="0"/>
              <a:t>‹#›</a:t>
            </a:fld>
            <a:endParaRPr lang="en-GB"/>
          </a:p>
        </p:txBody>
      </p:sp>
    </p:spTree>
    <p:extLst>
      <p:ext uri="{BB962C8B-B14F-4D97-AF65-F5344CB8AC3E}">
        <p14:creationId xmlns:p14="http://schemas.microsoft.com/office/powerpoint/2010/main" val="14590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129143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4261259"/>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75935" y="1474836"/>
            <a:ext cx="9084854" cy="2016498"/>
          </a:xfrm>
        </p:spPr>
        <p:txBody>
          <a:bodyPr lIns="91440" tIns="45720" rIns="91440" bIns="45720" anchor="ctr"/>
          <a:lstStyle/>
          <a:p>
            <a:pPr algn="ctr">
              <a:lnSpc>
                <a:spcPct val="150000"/>
              </a:lnSpc>
            </a:pPr>
            <a:r>
              <a:rPr lang="en-GB" sz="7200">
                <a:latin typeface="VAGRundschriftD"/>
                <a:ea typeface="Calibri"/>
                <a:cs typeface="Calibri"/>
              </a:rPr>
              <a:t>Understanding Pain</a:t>
            </a:r>
            <a:endParaRPr lang="en-GB" sz="7200">
              <a:latin typeface="VAGRundschriftD" panose="00000500000000000000" pitchFamily="50" charset="0"/>
            </a:endParaRPr>
          </a:p>
        </p:txBody>
      </p:sp>
      <p:sp>
        <p:nvSpPr>
          <p:cNvPr id="4" name="Subtitle 3"/>
          <p:cNvSpPr>
            <a:spLocks noGrp="1"/>
          </p:cNvSpPr>
          <p:nvPr>
            <p:ph type="subTitle" idx="1"/>
          </p:nvPr>
        </p:nvSpPr>
        <p:spPr>
          <a:xfrm>
            <a:off x="7500871" y="6478900"/>
            <a:ext cx="4818185" cy="333826"/>
          </a:xfrm>
        </p:spPr>
        <p:txBody>
          <a:bodyPr lIns="91440" tIns="45720" rIns="91440" bIns="45720" anchor="t"/>
          <a:lstStyle/>
          <a:p>
            <a:pPr algn="ctr"/>
            <a:r>
              <a:rPr lang="en-GB" sz="1400">
                <a:latin typeface="VAGRundschriftDLig"/>
              </a:rPr>
              <a:t>Registered Charity No.s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762082" y="3413301"/>
            <a:ext cx="6512561" cy="859650"/>
          </a:xfrm>
          <a:prstGeom prst="rect">
            <a:avLst/>
          </a:prstGeom>
        </p:spPr>
        <p:txBody>
          <a:bodyPr lIns="91440" tIns="45720" rIns="91440" bIns="45720"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n-US" sz="2800" b="1" i="0" u="none" strike="noStrike" kern="1200" cap="none" spc="0" normalizeH="0" baseline="0" noProof="0">
              <a:ln>
                <a:noFill/>
              </a:ln>
              <a:solidFill>
                <a:srgbClr val="000000"/>
              </a:solidFill>
              <a:effectLst/>
              <a:uLnTx/>
              <a:uFillTx/>
              <a:latin typeface="VAGRundschriftD" panose="00000500000000000000" pitchFamily="50" charset="0"/>
              <a:cs typeface="Calibri" charset="0"/>
            </a:endParaRPr>
          </a:p>
        </p:txBody>
      </p:sp>
    </p:spTree>
    <p:extLst>
      <p:ext uri="{BB962C8B-B14F-4D97-AF65-F5344CB8AC3E}">
        <p14:creationId xmlns:p14="http://schemas.microsoft.com/office/powerpoint/2010/main" val="27133104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1222C-8875-9681-4689-CDF149CEB3B5}"/>
              </a:ext>
            </a:extLst>
          </p:cNvPr>
          <p:cNvSpPr>
            <a:spLocks noGrp="1"/>
          </p:cNvSpPr>
          <p:nvPr>
            <p:ph type="ctrTitle"/>
          </p:nvPr>
        </p:nvSpPr>
        <p:spPr>
          <a:xfrm>
            <a:off x="589558" y="244742"/>
            <a:ext cx="11043212" cy="1235225"/>
          </a:xfrm>
        </p:spPr>
        <p:txBody>
          <a:bodyPr vert="horz" lIns="91440" tIns="45720" rIns="91440" bIns="45720" rtlCol="0" anchor="ctr">
            <a:normAutofit/>
          </a:bodyPr>
          <a:lstStyle/>
          <a:p>
            <a:r>
              <a:rPr lang="en-US" sz="3600" kern="1200">
                <a:solidFill>
                  <a:srgbClr val="00B050"/>
                </a:solidFill>
                <a:latin typeface="VAGRundschriftD"/>
                <a:ea typeface="+mj-ea"/>
                <a:cs typeface="+mj-cs"/>
              </a:rPr>
              <a:t>What questions can you ask your patients - answers</a:t>
            </a:r>
          </a:p>
        </p:txBody>
      </p:sp>
      <p:sp>
        <p:nvSpPr>
          <p:cNvPr id="3" name="Subtitle 2">
            <a:extLst>
              <a:ext uri="{FF2B5EF4-FFF2-40B4-BE49-F238E27FC236}">
                <a16:creationId xmlns:a16="http://schemas.microsoft.com/office/drawing/2014/main" id="{C3BE19C3-9B02-92AB-7443-1FF97FABE597}"/>
              </a:ext>
            </a:extLst>
          </p:cNvPr>
          <p:cNvSpPr>
            <a:spLocks noGrp="1"/>
          </p:cNvSpPr>
          <p:nvPr>
            <p:ph type="subTitle" idx="1"/>
          </p:nvPr>
        </p:nvSpPr>
        <p:spPr>
          <a:xfrm>
            <a:off x="7605057" y="244741"/>
            <a:ext cx="4114801" cy="1235226"/>
          </a:xfrm>
        </p:spPr>
        <p:txBody>
          <a:bodyPr vert="horz" lIns="91440" tIns="45720" rIns="91440" bIns="45720" rtlCol="0" anchor="ctr">
            <a:normAutofit/>
          </a:bodyPr>
          <a:lstStyle/>
          <a:p>
            <a:pPr algn="r"/>
            <a:endParaRPr lang="en-US" sz="2000" kern="1200">
              <a:solidFill>
                <a:schemeClr val="tx1"/>
              </a:solidFill>
              <a:latin typeface="+mn-lt"/>
              <a:ea typeface="+mn-ea"/>
              <a:cs typeface="+mn-cs"/>
            </a:endParaRPr>
          </a:p>
          <a:p>
            <a:pPr algn="r"/>
            <a:endParaRPr lang="en-US" sz="2000" kern="1200">
              <a:solidFill>
                <a:schemeClr val="tx1"/>
              </a:solidFill>
              <a:latin typeface="+mn-lt"/>
              <a:ea typeface="+mn-ea"/>
              <a:cs typeface="+mn-cs"/>
            </a:endParaRPr>
          </a:p>
          <a:p>
            <a:pPr algn="r"/>
            <a:endParaRPr lang="en-US" sz="2000" kern="1200">
              <a:solidFill>
                <a:schemeClr val="tx1"/>
              </a:solidFill>
              <a:latin typeface="+mn-lt"/>
              <a:ea typeface="+mn-ea"/>
              <a:cs typeface="+mn-cs"/>
            </a:endParaRPr>
          </a:p>
        </p:txBody>
      </p:sp>
      <p:graphicFrame>
        <p:nvGraphicFramePr>
          <p:cNvPr id="4" name="Table 5">
            <a:extLst>
              <a:ext uri="{FF2B5EF4-FFF2-40B4-BE49-F238E27FC236}">
                <a16:creationId xmlns:a16="http://schemas.microsoft.com/office/drawing/2014/main" id="{96D256E8-8B8C-BA32-C1E1-EB221B24EEC2}"/>
              </a:ext>
            </a:extLst>
          </p:cNvPr>
          <p:cNvGraphicFramePr>
            <a:graphicFrameLocks noGrp="1"/>
          </p:cNvGraphicFramePr>
          <p:nvPr>
            <p:extLst>
              <p:ext uri="{D42A27DB-BD31-4B8C-83A1-F6EECF244321}">
                <p14:modId xmlns:p14="http://schemas.microsoft.com/office/powerpoint/2010/main" val="3156032293"/>
              </p:ext>
            </p:extLst>
          </p:nvPr>
        </p:nvGraphicFramePr>
        <p:xfrm>
          <a:off x="761801" y="2383659"/>
          <a:ext cx="10668003" cy="3827719"/>
        </p:xfrm>
        <a:graphic>
          <a:graphicData uri="http://schemas.openxmlformats.org/drawingml/2006/table">
            <a:tbl>
              <a:tblPr firstRow="1" bandRow="1">
                <a:tableStyleId>{5940675A-B579-460E-94D1-54222C63F5DA}</a:tableStyleId>
              </a:tblPr>
              <a:tblGrid>
                <a:gridCol w="3084512">
                  <a:extLst>
                    <a:ext uri="{9D8B030D-6E8A-4147-A177-3AD203B41FA5}">
                      <a16:colId xmlns:a16="http://schemas.microsoft.com/office/drawing/2014/main" val="1059992743"/>
                    </a:ext>
                  </a:extLst>
                </a:gridCol>
                <a:gridCol w="3608156">
                  <a:extLst>
                    <a:ext uri="{9D8B030D-6E8A-4147-A177-3AD203B41FA5}">
                      <a16:colId xmlns:a16="http://schemas.microsoft.com/office/drawing/2014/main" val="3324708358"/>
                    </a:ext>
                  </a:extLst>
                </a:gridCol>
                <a:gridCol w="3975335">
                  <a:extLst>
                    <a:ext uri="{9D8B030D-6E8A-4147-A177-3AD203B41FA5}">
                      <a16:colId xmlns:a16="http://schemas.microsoft.com/office/drawing/2014/main" val="3236611948"/>
                    </a:ext>
                  </a:extLst>
                </a:gridCol>
              </a:tblGrid>
              <a:tr h="593957">
                <a:tc>
                  <a:txBody>
                    <a:bodyPr/>
                    <a:lstStyle/>
                    <a:p>
                      <a:r>
                        <a:rPr lang="en-GB" sz="2900" b="1">
                          <a:solidFill>
                            <a:srgbClr val="0070C0"/>
                          </a:solidFill>
                          <a:latin typeface="VAGRundschriftDLig"/>
                        </a:rPr>
                        <a:t>Feeling</a:t>
                      </a:r>
                    </a:p>
                  </a:txBody>
                  <a:tcPr marL="109992" marR="109992" marT="54996" marB="54996"/>
                </a:tc>
                <a:tc>
                  <a:txBody>
                    <a:bodyPr/>
                    <a:lstStyle/>
                    <a:p>
                      <a:r>
                        <a:rPr lang="en-GB" sz="2900" b="1">
                          <a:solidFill>
                            <a:srgbClr val="0070C0"/>
                          </a:solidFill>
                          <a:latin typeface="VAGRundschriftDLig"/>
                        </a:rPr>
                        <a:t>Strength</a:t>
                      </a:r>
                    </a:p>
                  </a:txBody>
                  <a:tcPr marL="109992" marR="109992" marT="54996" marB="54996"/>
                </a:tc>
                <a:tc>
                  <a:txBody>
                    <a:bodyPr/>
                    <a:lstStyle/>
                    <a:p>
                      <a:r>
                        <a:rPr lang="en-GB" sz="2900" b="1">
                          <a:solidFill>
                            <a:srgbClr val="0070C0"/>
                          </a:solidFill>
                          <a:latin typeface="VAGRundschriftDLig" panose="00000400000000000000"/>
                        </a:rPr>
                        <a:t>Effect</a:t>
                      </a:r>
                    </a:p>
                  </a:txBody>
                  <a:tcPr marL="109992" marR="109992" marT="54996" marB="54996"/>
                </a:tc>
                <a:extLst>
                  <a:ext uri="{0D108BD9-81ED-4DB2-BD59-A6C34878D82A}">
                    <a16:rowId xmlns:a16="http://schemas.microsoft.com/office/drawing/2014/main" val="2300165130"/>
                  </a:ext>
                </a:extLst>
              </a:tr>
              <a:tr h="3233762">
                <a:tc>
                  <a:txBody>
                    <a:bodyPr/>
                    <a:lstStyle/>
                    <a:p>
                      <a:r>
                        <a:rPr lang="en-GB" sz="2900">
                          <a:latin typeface="VAGRundschriftDLig" panose="00000400000000000000"/>
                        </a:rPr>
                        <a:t>Stabbing</a:t>
                      </a:r>
                    </a:p>
                    <a:p>
                      <a:r>
                        <a:rPr lang="en-GB" sz="2900">
                          <a:latin typeface="VAGRundschriftDLig" panose="00000400000000000000"/>
                        </a:rPr>
                        <a:t>Shooting</a:t>
                      </a:r>
                    </a:p>
                    <a:p>
                      <a:r>
                        <a:rPr lang="en-GB" sz="2900">
                          <a:latin typeface="VAGRundschriftDLig" panose="00000400000000000000"/>
                        </a:rPr>
                        <a:t>Burning</a:t>
                      </a:r>
                    </a:p>
                    <a:p>
                      <a:r>
                        <a:rPr lang="en-GB" sz="2900">
                          <a:latin typeface="VAGRundschriftDLig" panose="00000400000000000000"/>
                        </a:rPr>
                        <a:t>Throbbing</a:t>
                      </a:r>
                    </a:p>
                    <a:p>
                      <a:r>
                        <a:rPr lang="en-GB" sz="2900">
                          <a:latin typeface="VAGRundschriftDLig" panose="00000400000000000000"/>
                        </a:rPr>
                        <a:t>Itching</a:t>
                      </a:r>
                    </a:p>
                    <a:p>
                      <a:r>
                        <a:rPr lang="en-GB" sz="2900">
                          <a:latin typeface="VAGRundschriftDLig" panose="00000400000000000000"/>
                        </a:rPr>
                        <a:t>Radiating</a:t>
                      </a:r>
                    </a:p>
                    <a:p>
                      <a:r>
                        <a:rPr lang="en-GB" sz="2900">
                          <a:latin typeface="VAGRundschriftDLig" panose="00000400000000000000"/>
                        </a:rPr>
                        <a:t>Cramping</a:t>
                      </a:r>
                    </a:p>
                  </a:txBody>
                  <a:tcPr marL="109992" marR="109992" marT="54996" marB="54996"/>
                </a:tc>
                <a:tc>
                  <a:txBody>
                    <a:bodyPr/>
                    <a:lstStyle/>
                    <a:p>
                      <a:r>
                        <a:rPr lang="en-GB" sz="2900">
                          <a:latin typeface="VAGRundschriftDLig" panose="00000400000000000000"/>
                        </a:rPr>
                        <a:t>Mild</a:t>
                      </a:r>
                    </a:p>
                    <a:p>
                      <a:r>
                        <a:rPr lang="en-GB" sz="2900">
                          <a:latin typeface="VAGRundschriftDLig" panose="00000400000000000000"/>
                        </a:rPr>
                        <a:t>Severe</a:t>
                      </a:r>
                    </a:p>
                    <a:p>
                      <a:r>
                        <a:rPr lang="en-GB" sz="2900">
                          <a:latin typeface="VAGRundschriftDLig" panose="00000400000000000000"/>
                        </a:rPr>
                        <a:t>Minor</a:t>
                      </a:r>
                    </a:p>
                    <a:p>
                      <a:r>
                        <a:rPr lang="en-GB" sz="2900">
                          <a:latin typeface="VAGRundschriftDLig" panose="00000400000000000000"/>
                        </a:rPr>
                        <a:t>Manageable</a:t>
                      </a:r>
                    </a:p>
                    <a:p>
                      <a:r>
                        <a:rPr lang="en-GB" sz="2900">
                          <a:latin typeface="VAGRundschriftDLig" panose="00000400000000000000"/>
                        </a:rPr>
                        <a:t>Moderate</a:t>
                      </a:r>
                    </a:p>
                    <a:p>
                      <a:r>
                        <a:rPr lang="en-GB" sz="2900">
                          <a:latin typeface="VAGRundschriftDLig" panose="00000400000000000000"/>
                        </a:rPr>
                        <a:t>Intense</a:t>
                      </a:r>
                    </a:p>
                    <a:p>
                      <a:r>
                        <a:rPr lang="en-GB" sz="2900">
                          <a:latin typeface="VAGRundschriftDLig" panose="00000400000000000000"/>
                        </a:rPr>
                        <a:t>excruciating</a:t>
                      </a:r>
                    </a:p>
                  </a:txBody>
                  <a:tcPr marL="109992" marR="109992" marT="54996" marB="54996"/>
                </a:tc>
                <a:tc>
                  <a:txBody>
                    <a:bodyPr/>
                    <a:lstStyle/>
                    <a:p>
                      <a:r>
                        <a:rPr lang="en-GB" sz="2900">
                          <a:latin typeface="VAGRundschriftDLig" panose="00000400000000000000"/>
                        </a:rPr>
                        <a:t>Annoying</a:t>
                      </a:r>
                    </a:p>
                    <a:p>
                      <a:r>
                        <a:rPr lang="en-GB" sz="2900">
                          <a:latin typeface="VAGRundschriftDLig" panose="00000400000000000000"/>
                        </a:rPr>
                        <a:t>Nagging</a:t>
                      </a:r>
                    </a:p>
                    <a:p>
                      <a:r>
                        <a:rPr lang="en-GB" sz="2900">
                          <a:latin typeface="VAGRundschriftDLig" panose="00000400000000000000"/>
                        </a:rPr>
                        <a:t>Sickening</a:t>
                      </a:r>
                    </a:p>
                    <a:p>
                      <a:r>
                        <a:rPr lang="en-GB" sz="2900">
                          <a:latin typeface="VAGRundschriftDLig" panose="00000400000000000000"/>
                        </a:rPr>
                        <a:t>Exhausting</a:t>
                      </a:r>
                    </a:p>
                    <a:p>
                      <a:r>
                        <a:rPr lang="en-GB" sz="2900">
                          <a:latin typeface="VAGRundschriftDLig" panose="00000400000000000000"/>
                        </a:rPr>
                        <a:t>Distracting</a:t>
                      </a:r>
                    </a:p>
                    <a:p>
                      <a:r>
                        <a:rPr lang="en-GB" sz="2900">
                          <a:latin typeface="VAGRundschriftDLig" panose="00000400000000000000"/>
                        </a:rPr>
                        <a:t>Blinding</a:t>
                      </a:r>
                    </a:p>
                    <a:p>
                      <a:r>
                        <a:rPr lang="en-GB" sz="2900">
                          <a:latin typeface="VAGRundschriftDLig" panose="00000400000000000000"/>
                        </a:rPr>
                        <a:t>incapacitating</a:t>
                      </a:r>
                    </a:p>
                  </a:txBody>
                  <a:tcPr marL="109992" marR="109992" marT="54996" marB="54996"/>
                </a:tc>
                <a:extLst>
                  <a:ext uri="{0D108BD9-81ED-4DB2-BD59-A6C34878D82A}">
                    <a16:rowId xmlns:a16="http://schemas.microsoft.com/office/drawing/2014/main" val="1853815184"/>
                  </a:ext>
                </a:extLst>
              </a:tr>
            </a:tbl>
          </a:graphicData>
        </a:graphic>
      </p:graphicFrame>
    </p:spTree>
    <p:extLst>
      <p:ext uri="{BB962C8B-B14F-4D97-AF65-F5344CB8AC3E}">
        <p14:creationId xmlns:p14="http://schemas.microsoft.com/office/powerpoint/2010/main" val="27820582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222C-8875-9681-4689-CDF149CEB3B5}"/>
              </a:ext>
            </a:extLst>
          </p:cNvPr>
          <p:cNvSpPr>
            <a:spLocks noGrp="1"/>
          </p:cNvSpPr>
          <p:nvPr>
            <p:ph type="ctrTitle"/>
          </p:nvPr>
        </p:nvSpPr>
        <p:spPr>
          <a:xfrm>
            <a:off x="718253" y="511155"/>
            <a:ext cx="11181359" cy="857605"/>
          </a:xfrm>
        </p:spPr>
        <p:txBody>
          <a:bodyPr lIns="91440" tIns="45720" rIns="91440" bIns="45720" anchor="b"/>
          <a:lstStyle/>
          <a:p>
            <a:pPr algn="ctr"/>
            <a:r>
              <a:rPr lang="en-GB" sz="5400">
                <a:latin typeface="VAGRundschriftD" panose="00000500000000000000" pitchFamily="50" charset="0"/>
              </a:rPr>
              <a:t>What can a vet do?</a:t>
            </a:r>
            <a:endParaRPr lang="en-US"/>
          </a:p>
        </p:txBody>
      </p:sp>
      <p:sp>
        <p:nvSpPr>
          <p:cNvPr id="3" name="Subtitle 2">
            <a:extLst>
              <a:ext uri="{FF2B5EF4-FFF2-40B4-BE49-F238E27FC236}">
                <a16:creationId xmlns:a16="http://schemas.microsoft.com/office/drawing/2014/main" id="{C3BE19C3-9B02-92AB-7443-1FF97FABE597}"/>
              </a:ext>
            </a:extLst>
          </p:cNvPr>
          <p:cNvSpPr>
            <a:spLocks noGrp="1"/>
          </p:cNvSpPr>
          <p:nvPr>
            <p:ph type="subTitle" idx="1"/>
          </p:nvPr>
        </p:nvSpPr>
        <p:spPr>
          <a:xfrm>
            <a:off x="270731" y="1658415"/>
            <a:ext cx="11408010" cy="3901819"/>
          </a:xfrm>
        </p:spPr>
        <p:txBody>
          <a:bodyPr lIns="91440" tIns="45720" rIns="91440" bIns="45720" anchor="t"/>
          <a:lstStyle/>
          <a:p>
            <a:r>
              <a:rPr lang="en-GB" sz="2800" b="0">
                <a:solidFill>
                  <a:schemeClr val="tx1"/>
                </a:solidFill>
                <a:latin typeface="VAGRundschriftDLig"/>
              </a:rPr>
              <a:t>As a vet you can’t ask the animal where the pain is, or how they feel, so how can you find out if they are in pain?</a:t>
            </a:r>
          </a:p>
          <a:p>
            <a:endParaRPr lang="en-GB" sz="2000">
              <a:solidFill>
                <a:schemeClr val="tx1"/>
              </a:solidFill>
              <a:latin typeface="VAGRundschriftDLig" panose="00000400000000000000" pitchFamily="50" charset="0"/>
            </a:endParaRPr>
          </a:p>
          <a:p>
            <a:endParaRPr lang="en-GB" sz="2000">
              <a:solidFill>
                <a:schemeClr val="tx1"/>
              </a:solidFill>
              <a:latin typeface="VAGRundschriftDLig" panose="00000400000000000000" pitchFamily="50" charset="0"/>
            </a:endParaRPr>
          </a:p>
          <a:p>
            <a:r>
              <a:rPr lang="en-GB" sz="2800" b="0">
                <a:solidFill>
                  <a:schemeClr val="tx1"/>
                </a:solidFill>
                <a:latin typeface="VAGRundschriftDLig" panose="00000400000000000000" pitchFamily="50" charset="0"/>
              </a:rPr>
              <a:t>Observations</a:t>
            </a:r>
          </a:p>
          <a:p>
            <a:r>
              <a:rPr lang="en-GB" sz="2800" b="0">
                <a:solidFill>
                  <a:schemeClr val="tx1"/>
                </a:solidFill>
                <a:latin typeface="VAGRundschriftDLig"/>
              </a:rPr>
              <a:t>Behaviour changes</a:t>
            </a:r>
          </a:p>
          <a:p>
            <a:r>
              <a:rPr lang="en-GB" sz="2800" b="0">
                <a:solidFill>
                  <a:schemeClr val="tx1"/>
                </a:solidFill>
                <a:latin typeface="VAGRundschriftDLig" panose="00000400000000000000" pitchFamily="50" charset="0"/>
              </a:rPr>
              <a:t>Ask the guardian</a:t>
            </a:r>
          </a:p>
          <a:p>
            <a:r>
              <a:rPr lang="en-GB" sz="2800" b="0">
                <a:solidFill>
                  <a:schemeClr val="tx1"/>
                </a:solidFill>
                <a:latin typeface="VAGRundschriftDLig" panose="00000400000000000000" pitchFamily="50" charset="0"/>
              </a:rPr>
              <a:t>Palpate the animal (if possible)</a:t>
            </a:r>
          </a:p>
          <a:p>
            <a:endParaRPr lang="en-GB"/>
          </a:p>
          <a:p>
            <a:endParaRPr lang="en-GB"/>
          </a:p>
          <a:p>
            <a:endParaRPr lang="en-GB"/>
          </a:p>
        </p:txBody>
      </p:sp>
      <p:pic>
        <p:nvPicPr>
          <p:cNvPr id="5" name="Picture 4" descr="Vet wearing white coat holding stethoscope on chest of seated dog">
            <a:extLst>
              <a:ext uri="{FF2B5EF4-FFF2-40B4-BE49-F238E27FC236}">
                <a16:creationId xmlns:a16="http://schemas.microsoft.com/office/drawing/2014/main" id="{945C7008-0CB3-85D0-7B80-39531114AE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271" y="2547257"/>
            <a:ext cx="5852729" cy="4310743"/>
          </a:xfrm>
          <a:prstGeom prst="rect">
            <a:avLst/>
          </a:prstGeom>
        </p:spPr>
      </p:pic>
    </p:spTree>
    <p:extLst>
      <p:ext uri="{BB962C8B-B14F-4D97-AF65-F5344CB8AC3E}">
        <p14:creationId xmlns:p14="http://schemas.microsoft.com/office/powerpoint/2010/main" val="339857526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anim calcmode="lin" valueType="num">
                                      <p:cBhvr>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AEC0CF-A1BA-60FC-F5B4-734786A16B56}"/>
              </a:ext>
            </a:extLst>
          </p:cNvPr>
          <p:cNvSpPr>
            <a:spLocks noGrp="1"/>
          </p:cNvSpPr>
          <p:nvPr>
            <p:ph type="ctrTitle"/>
          </p:nvPr>
        </p:nvSpPr>
        <p:spPr>
          <a:xfrm>
            <a:off x="638882" y="639193"/>
            <a:ext cx="3571810" cy="3573516"/>
          </a:xfrm>
        </p:spPr>
        <p:txBody>
          <a:bodyPr vert="horz" lIns="91440" tIns="45720" rIns="91440" bIns="45720" rtlCol="0" anchor="b">
            <a:normAutofit/>
          </a:bodyPr>
          <a:lstStyle/>
          <a:p>
            <a:r>
              <a:rPr kumimoji="0" lang="en-US" sz="5600" b="0" i="0" u="none" strike="noStrike" kern="1200" cap="none" spc="0" normalizeH="0" baseline="0" noProof="0">
                <a:ln>
                  <a:noFill/>
                </a:ln>
                <a:solidFill>
                  <a:schemeClr val="tx1"/>
                </a:solidFill>
                <a:effectLst/>
                <a:uLnTx/>
                <a:uFillTx/>
                <a:latin typeface="+mj-lt"/>
                <a:ea typeface="+mj-ea"/>
                <a:cs typeface="+mj-cs"/>
              </a:rPr>
              <a:t>How might an animal exhibit pain? </a:t>
            </a:r>
            <a:endParaRPr lang="en-US" sz="5600" b="0" kern="1200">
              <a:solidFill>
                <a:schemeClr val="tx1"/>
              </a:solidFill>
              <a:latin typeface="+mj-lt"/>
              <a:ea typeface="+mj-ea"/>
              <a:cs typeface="+mj-cs"/>
            </a:endParaRPr>
          </a:p>
        </p:txBody>
      </p:sp>
      <p:sp>
        <p:nvSpPr>
          <p:cNvPr id="12" name="Subtitle 2">
            <a:extLst>
              <a:ext uri="{FF2B5EF4-FFF2-40B4-BE49-F238E27FC236}">
                <a16:creationId xmlns:a16="http://schemas.microsoft.com/office/drawing/2014/main" id="{866CF95C-BC29-607E-01E1-6649648B4CC9}"/>
              </a:ext>
            </a:extLst>
          </p:cNvPr>
          <p:cNvSpPr>
            <a:spLocks noGrp="1"/>
          </p:cNvSpPr>
          <p:nvPr>
            <p:ph type="subTitle" idx="1"/>
          </p:nvPr>
        </p:nvSpPr>
        <p:spPr>
          <a:xfrm>
            <a:off x="638882" y="4606971"/>
            <a:ext cx="3571810" cy="2006850"/>
          </a:xfrm>
        </p:spPr>
        <p:txBody>
          <a:bodyPr vert="horz" lIns="91440" tIns="45720" rIns="91440" bIns="45720" rtlCol="0" anchor="t">
            <a:normAutofit fontScale="92500" lnSpcReduction="20000"/>
          </a:bodyPr>
          <a:lstStyle/>
          <a:p>
            <a:r>
              <a:rPr lang="en-US" sz="2800" b="0" kern="1200">
                <a:solidFill>
                  <a:schemeClr val="tx1"/>
                </a:solidFill>
                <a:latin typeface="VAGRundschriftDLig"/>
              </a:rPr>
              <a:t>In pairs or small groups,</a:t>
            </a:r>
            <a:r>
              <a:rPr lang="en-US" sz="2800" b="0">
                <a:solidFill>
                  <a:schemeClr val="tx1"/>
                </a:solidFill>
                <a:latin typeface="VAGRundschriftDLig"/>
              </a:rPr>
              <a:t> </a:t>
            </a:r>
            <a:r>
              <a:rPr lang="en-US" sz="2800" b="0" kern="1200">
                <a:solidFill>
                  <a:schemeClr val="tx1"/>
                </a:solidFill>
                <a:latin typeface="VAGRundschriftDLig"/>
              </a:rPr>
              <a:t> discuss what you may observe an animal doing that shows they are in pain.</a:t>
            </a:r>
          </a:p>
          <a:p>
            <a:r>
              <a:rPr lang="en-US" sz="1900" b="0">
                <a:solidFill>
                  <a:schemeClr val="tx1"/>
                </a:solidFill>
              </a:rPr>
              <a:t>  </a:t>
            </a:r>
            <a:endParaRPr lang="en-US" sz="1900" b="0" i="0" kern="1200">
              <a:solidFill>
                <a:schemeClr val="tx1"/>
              </a:solidFill>
              <a:latin typeface="+mn-lt"/>
              <a:cs typeface="Calibri"/>
            </a:endParaRPr>
          </a:p>
          <a:p>
            <a:endParaRPr lang="en-US" sz="1900" kern="1200">
              <a:solidFill>
                <a:schemeClr val="tx1"/>
              </a:solidFill>
              <a:latin typeface="+mn-lt"/>
              <a:ea typeface="+mn-ea"/>
              <a:cs typeface="+mn-cs"/>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Video 4" descr="Cat Waking Up">
            <a:extLst>
              <a:ext uri="{FF2B5EF4-FFF2-40B4-BE49-F238E27FC236}">
                <a16:creationId xmlns:a16="http://schemas.microsoft.com/office/drawing/2014/main" id="{1DB6822C-C9D9-545F-526A-92F0B740E07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4654296" y="1391936"/>
            <a:ext cx="7214616" cy="4046695"/>
          </a:xfrm>
          <a:prstGeom prst="rect">
            <a:avLst/>
          </a:prstGeom>
        </p:spPr>
      </p:pic>
    </p:spTree>
    <p:extLst>
      <p:ext uri="{BB962C8B-B14F-4D97-AF65-F5344CB8AC3E}">
        <p14:creationId xmlns:p14="http://schemas.microsoft.com/office/powerpoint/2010/main" val="130055777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26"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anim calcmode="lin" valueType="num">
                                      <p:cBhvr>
                                        <p:cTn id="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00"/>
                                        <p:tgtEl>
                                          <p:spTgt spid="12">
                                            <p:txEl>
                                              <p:pRg st="1" end="1"/>
                                            </p:txEl>
                                          </p:spTgt>
                                        </p:tgtEl>
                                      </p:cBhvr>
                                    </p:animEffect>
                                    <p:anim calcmode="lin" valueType="num">
                                      <p:cBhvr>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3"/>
                                        </p:tgtEl>
                                      </p:cBhvr>
                                    </p:cmd>
                                  </p:childTnLst>
                                </p:cTn>
                              </p:par>
                            </p:childTnLst>
                          </p:cTn>
                        </p:par>
                      </p:childTnLst>
                    </p:cTn>
                  </p:par>
                </p:childTnLst>
              </p:cTn>
              <p:nextCondLst>
                <p:cond evt="onClick" delay="0">
                  <p:tgtEl>
                    <p:spTgt spid="13"/>
                  </p:tgtEl>
                </p:cond>
              </p:nextCondLst>
            </p:seq>
            <p:video>
              <p:cMediaNode mute="1">
                <p:cTn id="26" repeatCount="indefinite" fill="hold" display="0">
                  <p:stCondLst>
                    <p:cond delay="indefinite"/>
                  </p:stCondLst>
                </p:cTn>
                <p:tgtEl>
                  <p:spTgt spid="1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CF712-6493-0B1D-016E-6C609725858C}"/>
              </a:ext>
            </a:extLst>
          </p:cNvPr>
          <p:cNvSpPr>
            <a:spLocks noGrp="1"/>
          </p:cNvSpPr>
          <p:nvPr>
            <p:ph type="ctrTitle"/>
          </p:nvPr>
        </p:nvSpPr>
        <p:spPr>
          <a:xfrm>
            <a:off x="426963" y="365126"/>
            <a:ext cx="5662554" cy="1037648"/>
          </a:xfrm>
        </p:spPr>
        <p:txBody>
          <a:bodyPr vert="horz" lIns="91440" tIns="45720" rIns="91440" bIns="45720" rtlCol="0" anchor="ctr">
            <a:normAutofit fontScale="90000"/>
          </a:bodyPr>
          <a:lstStyle/>
          <a:p>
            <a:pPr algn="ctr"/>
            <a:r>
              <a:rPr lang="en-US" sz="4400" b="0">
                <a:solidFill>
                  <a:srgbClr val="007FA3"/>
                </a:solidFill>
                <a:latin typeface="VAGRundschriftD" panose="00000500000000000000"/>
                <a:ea typeface="+mj-ea"/>
                <a:cs typeface="+mj-cs"/>
              </a:rPr>
              <a:t>How might an animal exhibit pain? </a:t>
            </a:r>
            <a:endParaRPr lang="en-US" sz="4400">
              <a:solidFill>
                <a:srgbClr val="007FA3"/>
              </a:solidFill>
              <a:latin typeface="VAGRundschriftD" panose="00000500000000000000"/>
              <a:ea typeface="+mj-ea"/>
              <a:cs typeface="+mj-cs"/>
            </a:endParaRPr>
          </a:p>
        </p:txBody>
      </p:sp>
      <p:sp>
        <p:nvSpPr>
          <p:cNvPr id="3" name="Subtitle 2">
            <a:extLst>
              <a:ext uri="{FF2B5EF4-FFF2-40B4-BE49-F238E27FC236}">
                <a16:creationId xmlns:a16="http://schemas.microsoft.com/office/drawing/2014/main" id="{88FF5955-8D99-2971-1CAA-F6C7DDC1DF0A}"/>
              </a:ext>
            </a:extLst>
          </p:cNvPr>
          <p:cNvSpPr>
            <a:spLocks noGrp="1"/>
          </p:cNvSpPr>
          <p:nvPr>
            <p:ph type="subTitle" idx="1"/>
          </p:nvPr>
        </p:nvSpPr>
        <p:spPr>
          <a:xfrm>
            <a:off x="835154" y="1589809"/>
            <a:ext cx="5251316" cy="5070764"/>
          </a:xfrm>
        </p:spPr>
        <p:txBody>
          <a:bodyPr vert="horz" lIns="91440" tIns="45720" rIns="91440" bIns="45720" rtlCol="0" anchor="t">
            <a:normAutofit lnSpcReduction="10000"/>
          </a:bodyPr>
          <a:lstStyle/>
          <a:p>
            <a:r>
              <a:rPr lang="en-US" sz="2400" b="0" i="0">
                <a:solidFill>
                  <a:schemeClr val="tx1"/>
                </a:solidFill>
                <a:latin typeface="VAGRundschriftDLig"/>
              </a:rPr>
              <a:t> We may see a change in: </a:t>
            </a:r>
          </a:p>
          <a:p>
            <a:pPr indent="-228600">
              <a:buFont typeface="Arial" panose="020B0604020202020204" pitchFamily="34" charset="0"/>
              <a:buChar char="•"/>
            </a:pPr>
            <a:endParaRPr lang="en-US" sz="2400" b="0" i="0">
              <a:solidFill>
                <a:schemeClr val="tx1"/>
              </a:solidFill>
              <a:latin typeface="VAGRundschriftDLig"/>
            </a:endParaRPr>
          </a:p>
          <a:p>
            <a:pPr lvl="0" indent="-228600">
              <a:buFont typeface="Arial" panose="020B0604020202020204" pitchFamily="34" charset="0"/>
              <a:buChar char="•"/>
            </a:pPr>
            <a:r>
              <a:rPr lang="en-US" sz="2400" b="0">
                <a:solidFill>
                  <a:prstClr val="black"/>
                </a:solidFill>
                <a:latin typeface="VAGRundschriftDLig"/>
              </a:rPr>
              <a:t>Daily habits</a:t>
            </a:r>
          </a:p>
          <a:p>
            <a:pPr lvl="0" indent="-228600">
              <a:buFont typeface="Arial" panose="020B0604020202020204" pitchFamily="34" charset="0"/>
              <a:buChar char="•"/>
            </a:pPr>
            <a:r>
              <a:rPr lang="en-US" sz="2400" b="0">
                <a:solidFill>
                  <a:prstClr val="black"/>
                </a:solidFill>
                <a:latin typeface="VAGRundschriftDLig"/>
              </a:rPr>
              <a:t>Self mutilation</a:t>
            </a:r>
            <a:endParaRPr lang="en-US" sz="2400" b="0">
              <a:latin typeface="VAGRundschriftDLig"/>
            </a:endParaRPr>
          </a:p>
          <a:p>
            <a:pPr lvl="0" indent="-228600">
              <a:buFont typeface="Arial" panose="020B0604020202020204" pitchFamily="34" charset="0"/>
              <a:buChar char="•"/>
            </a:pPr>
            <a:r>
              <a:rPr lang="en-US" sz="2400" b="0">
                <a:solidFill>
                  <a:prstClr val="black"/>
                </a:solidFill>
                <a:latin typeface="VAGRundschriftDLig"/>
              </a:rPr>
              <a:t>Change in activity level</a:t>
            </a:r>
          </a:p>
          <a:p>
            <a:pPr lvl="0" indent="-228600">
              <a:buFont typeface="Arial" panose="020B0604020202020204" pitchFamily="34" charset="0"/>
              <a:buChar char="•"/>
            </a:pPr>
            <a:r>
              <a:rPr lang="en-US" sz="2400" b="0">
                <a:solidFill>
                  <a:prstClr val="black"/>
                </a:solidFill>
                <a:latin typeface="VAGRundschriftDLig"/>
              </a:rPr>
              <a:t>Facial expressions</a:t>
            </a:r>
          </a:p>
          <a:p>
            <a:pPr lvl="0" indent="-228600">
              <a:buFont typeface="Arial" panose="020B0604020202020204" pitchFamily="34" charset="0"/>
              <a:buChar char="•"/>
            </a:pPr>
            <a:r>
              <a:rPr lang="en-US" sz="2400" b="0">
                <a:solidFill>
                  <a:prstClr val="black"/>
                </a:solidFill>
                <a:latin typeface="VAGRundschriftDLig"/>
              </a:rPr>
              <a:t>Posture and movement</a:t>
            </a:r>
          </a:p>
          <a:p>
            <a:pPr lvl="0" indent="-228600">
              <a:buFont typeface="Arial" panose="020B0604020202020204" pitchFamily="34" charset="0"/>
              <a:buChar char="•"/>
            </a:pPr>
            <a:r>
              <a:rPr lang="en-US" sz="2400" b="0">
                <a:solidFill>
                  <a:prstClr val="black"/>
                </a:solidFill>
                <a:latin typeface="VAGRundschriftDLig"/>
              </a:rPr>
              <a:t>Coat changes</a:t>
            </a:r>
          </a:p>
          <a:p>
            <a:pPr lvl="0" indent="-228600">
              <a:buFont typeface="Arial" panose="020B0604020202020204" pitchFamily="34" charset="0"/>
              <a:buChar char="•"/>
            </a:pPr>
            <a:r>
              <a:rPr lang="en-US" sz="2400" b="0">
                <a:solidFill>
                  <a:prstClr val="black"/>
                </a:solidFill>
                <a:latin typeface="VAGRundschriftDLig"/>
              </a:rPr>
              <a:t>Reactivity</a:t>
            </a:r>
          </a:p>
          <a:p>
            <a:r>
              <a:rPr lang="en-US" sz="2400" b="0">
                <a:latin typeface="VAGRundschriftDLig"/>
              </a:rPr>
              <a:t>Some of these changes are very subtle requiring us to be really observant of the animal’s </a:t>
            </a:r>
            <a:r>
              <a:rPr lang="en-US" sz="2400" b="0" err="1">
                <a:latin typeface="VAGRundschriftDLig"/>
              </a:rPr>
              <a:t>behaviour</a:t>
            </a:r>
            <a:r>
              <a:rPr lang="en-US" sz="2400" b="0">
                <a:latin typeface="VAGRundschriftDLig"/>
              </a:rPr>
              <a:t>.</a:t>
            </a:r>
          </a:p>
          <a:p>
            <a:pPr indent="-228600">
              <a:buFont typeface="Arial" panose="020B0604020202020204" pitchFamily="34" charset="0"/>
              <a:buChar char="•"/>
            </a:pPr>
            <a:endParaRPr lang="en-US" sz="1700">
              <a:solidFill>
                <a:schemeClr val="tx1"/>
              </a:solidFill>
            </a:endParaRPr>
          </a:p>
        </p:txBody>
      </p:sp>
      <p:pic>
        <p:nvPicPr>
          <p:cNvPr id="6" name="Picture 5" descr="Black and white portrait of dog wearing sweater">
            <a:extLst>
              <a:ext uri="{FF2B5EF4-FFF2-40B4-BE49-F238E27FC236}">
                <a16:creationId xmlns:a16="http://schemas.microsoft.com/office/drawing/2014/main" id="{80001A2C-A11C-EA1D-A33E-317936D1E4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25857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CBDC1-AEBA-E63C-4FBA-46A43C468421}"/>
              </a:ext>
            </a:extLst>
          </p:cNvPr>
          <p:cNvSpPr>
            <a:spLocks noGrp="1"/>
          </p:cNvSpPr>
          <p:nvPr>
            <p:ph type="ctrTitle"/>
          </p:nvPr>
        </p:nvSpPr>
        <p:spPr>
          <a:xfrm>
            <a:off x="643468" y="643468"/>
            <a:ext cx="4620584" cy="1871079"/>
          </a:xfrm>
        </p:spPr>
        <p:txBody>
          <a:bodyPr vert="horz" lIns="91440" tIns="45720" rIns="91440" bIns="45720" rtlCol="0" anchor="b">
            <a:normAutofit fontScale="90000"/>
          </a:bodyPr>
          <a:lstStyle/>
          <a:p>
            <a:pPr algn="ctr"/>
            <a:r>
              <a:rPr lang="en-GB" sz="4400" b="0">
                <a:latin typeface="VAGRundschriftD"/>
                <a:cs typeface="Calibri"/>
              </a:rPr>
              <a:t>How will One Medicine help  regarding pain? </a:t>
            </a:r>
            <a:endParaRPr lang="en-US" sz="4400">
              <a:solidFill>
                <a:schemeClr val="tx1"/>
              </a:solidFill>
              <a:latin typeface="+mj-lt"/>
              <a:ea typeface="+mj-ea"/>
              <a:cs typeface="Calibri Light" panose="020F0302020204030204"/>
            </a:endParaRPr>
          </a:p>
        </p:txBody>
      </p:sp>
      <p:sp>
        <p:nvSpPr>
          <p:cNvPr id="3" name="Subtitle 2">
            <a:extLst>
              <a:ext uri="{FF2B5EF4-FFF2-40B4-BE49-F238E27FC236}">
                <a16:creationId xmlns:a16="http://schemas.microsoft.com/office/drawing/2014/main" id="{36712E9F-B6E9-8DE2-D797-DBCC30F927D7}"/>
              </a:ext>
            </a:extLst>
          </p:cNvPr>
          <p:cNvSpPr>
            <a:spLocks noGrp="1"/>
          </p:cNvSpPr>
          <p:nvPr>
            <p:ph type="subTitle" idx="1"/>
          </p:nvPr>
        </p:nvSpPr>
        <p:spPr>
          <a:xfrm>
            <a:off x="643467" y="3427113"/>
            <a:ext cx="4620584" cy="2626065"/>
          </a:xfrm>
        </p:spPr>
        <p:txBody>
          <a:bodyPr vert="horz" lIns="91440" tIns="45720" rIns="91440" bIns="45720" rtlCol="0" anchor="t">
            <a:noAutofit/>
          </a:bodyPr>
          <a:lstStyle/>
          <a:p>
            <a:r>
              <a:rPr lang="en-US" sz="2800" b="0">
                <a:solidFill>
                  <a:schemeClr val="tx1"/>
                </a:solidFill>
                <a:latin typeface="VAGRundschriftDLig" panose="00000400000000000000"/>
              </a:rPr>
              <a:t>What do you think based on what you have learnt?   </a:t>
            </a:r>
          </a:p>
          <a:p>
            <a:endParaRPr lang="en-US" sz="2800" b="0">
              <a:solidFill>
                <a:schemeClr val="tx1"/>
              </a:solidFill>
              <a:latin typeface="VAGRundschriftDLig" panose="00000400000000000000"/>
            </a:endParaRPr>
          </a:p>
          <a:p>
            <a:r>
              <a:rPr lang="en-US" sz="2800" b="0">
                <a:solidFill>
                  <a:schemeClr val="tx1"/>
                </a:solidFill>
                <a:latin typeface="VAGRundschriftDLig" panose="00000400000000000000"/>
              </a:rPr>
              <a:t>Discuss in a small group</a:t>
            </a:r>
            <a:endParaRPr lang="en-US" sz="2800" b="0">
              <a:solidFill>
                <a:schemeClr val="tx1"/>
              </a:solidFill>
            </a:endParaRPr>
          </a:p>
        </p:txBody>
      </p:sp>
      <p:pic>
        <p:nvPicPr>
          <p:cNvPr id="12" name="Picture 4">
            <a:extLst>
              <a:ext uri="{FF2B5EF4-FFF2-40B4-BE49-F238E27FC236}">
                <a16:creationId xmlns:a16="http://schemas.microsoft.com/office/drawing/2014/main" id="{7F9C5509-90DB-0CB6-55D0-24F22E04B4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3459034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15F28B-24C2-7151-018A-1668E24A0F88}"/>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ctr"/>
            <a:r>
              <a:rPr lang="en-US" sz="5400" kern="1200">
                <a:solidFill>
                  <a:srgbClr val="007FA3"/>
                </a:solidFill>
                <a:latin typeface="VAGRundschriftD"/>
                <a:ea typeface="+mj-ea"/>
                <a:cs typeface="+mj-cs"/>
              </a:rPr>
              <a:t>Pain</a:t>
            </a:r>
          </a:p>
        </p:txBody>
      </p:sp>
      <p:sp>
        <p:nvSpPr>
          <p:cNvPr id="3" name="Subtitle 2">
            <a:extLst>
              <a:ext uri="{FF2B5EF4-FFF2-40B4-BE49-F238E27FC236}">
                <a16:creationId xmlns:a16="http://schemas.microsoft.com/office/drawing/2014/main" id="{31997E37-EB93-CFD1-0FCF-1EFC3F06B5D8}"/>
              </a:ext>
            </a:extLst>
          </p:cNvPr>
          <p:cNvSpPr>
            <a:spLocks noGrp="1"/>
          </p:cNvSpPr>
          <p:nvPr>
            <p:ph type="subTitle" idx="1"/>
          </p:nvPr>
        </p:nvSpPr>
        <p:spPr>
          <a:xfrm>
            <a:off x="838200" y="1690688"/>
            <a:ext cx="10515600" cy="699221"/>
          </a:xfrm>
        </p:spPr>
        <p:txBody>
          <a:bodyPr/>
          <a:lstStyle/>
          <a:p>
            <a:pPr defTabSz="1042416">
              <a:spcBef>
                <a:spcPts val="1140"/>
              </a:spcBef>
            </a:pPr>
            <a:r>
              <a:rPr lang="en-GB" sz="3192" b="1" kern="1200">
                <a:solidFill>
                  <a:srgbClr val="2CAB6D"/>
                </a:solidFill>
                <a:latin typeface="VAGRundschriftDLig" panose="00000400000000000000" pitchFamily="50" charset="0"/>
                <a:ea typeface="+mn-ea"/>
                <a:cs typeface="+mn-cs"/>
              </a:rPr>
              <a:t>What do you know about pain?</a:t>
            </a:r>
            <a:endParaRPr lang="en-GB" sz="2800">
              <a:latin typeface="VAGRundschriftDLig" panose="00000400000000000000" pitchFamily="50" charset="0"/>
            </a:endParaRPr>
          </a:p>
        </p:txBody>
      </p:sp>
      <p:sp>
        <p:nvSpPr>
          <p:cNvPr id="4" name="TextBox 3">
            <a:extLst>
              <a:ext uri="{FF2B5EF4-FFF2-40B4-BE49-F238E27FC236}">
                <a16:creationId xmlns:a16="http://schemas.microsoft.com/office/drawing/2014/main" id="{0E709C78-9C7A-BECE-9A32-4576529BE9FA}"/>
              </a:ext>
            </a:extLst>
          </p:cNvPr>
          <p:cNvSpPr txBox="1"/>
          <p:nvPr/>
        </p:nvSpPr>
        <p:spPr>
          <a:xfrm>
            <a:off x="939671" y="2473037"/>
            <a:ext cx="9212247" cy="3954929"/>
          </a:xfrm>
          <a:prstGeom prst="rect">
            <a:avLst/>
          </a:prstGeom>
          <a:noFill/>
        </p:spPr>
        <p:txBody>
          <a:bodyPr wrap="square" lIns="91440" tIns="45720" rIns="91440" bIns="45720" rtlCol="0" anchor="t">
            <a:spAutoFit/>
          </a:bodyPr>
          <a:lstStyle/>
          <a:p>
            <a:pPr defTabSz="1042416">
              <a:spcAft>
                <a:spcPts val="600"/>
              </a:spcAft>
              <a:defRPr/>
            </a:pPr>
            <a:r>
              <a:rPr lang="en-GB" sz="2400" kern="1200">
                <a:solidFill>
                  <a:prstClr val="black"/>
                </a:solidFill>
                <a:latin typeface="VAGRundschriftDLig" panose="00000400000000000000" pitchFamily="50" charset="0"/>
                <a:ea typeface="+mn-ea"/>
                <a:cs typeface="+mn-cs"/>
              </a:rPr>
              <a:t>Have you ever been in pain?</a:t>
            </a:r>
          </a:p>
          <a:p>
            <a:pPr defTabSz="1042416">
              <a:spcAft>
                <a:spcPts val="600"/>
              </a:spcAft>
              <a:defRPr/>
            </a:pPr>
            <a:endParaRPr lang="en-GB" sz="2400" kern="1200">
              <a:solidFill>
                <a:prstClr val="black"/>
              </a:solidFill>
              <a:latin typeface="VAGRundschriftDLig" panose="00000400000000000000" pitchFamily="50" charset="0"/>
              <a:ea typeface="+mn-ea"/>
              <a:cs typeface="+mn-cs"/>
            </a:endParaRPr>
          </a:p>
          <a:p>
            <a:pPr defTabSz="1042416">
              <a:spcAft>
                <a:spcPts val="600"/>
              </a:spcAft>
              <a:defRPr/>
            </a:pPr>
            <a:r>
              <a:rPr lang="en-GB" sz="2400" kern="1200">
                <a:solidFill>
                  <a:prstClr val="black"/>
                </a:solidFill>
                <a:latin typeface="VAGRundschriftDLig" panose="00000400000000000000" pitchFamily="50" charset="0"/>
                <a:ea typeface="+mn-ea"/>
                <a:cs typeface="+mn-cs"/>
              </a:rPr>
              <a:t>How did it make you feel physically?</a:t>
            </a:r>
          </a:p>
          <a:p>
            <a:pPr defTabSz="1042416">
              <a:spcAft>
                <a:spcPts val="600"/>
              </a:spcAft>
              <a:defRPr/>
            </a:pPr>
            <a:r>
              <a:rPr lang="en-GB" sz="2400" kern="1200">
                <a:solidFill>
                  <a:prstClr val="black"/>
                </a:solidFill>
                <a:latin typeface="VAGRundschriftDLig" panose="00000400000000000000" pitchFamily="50" charset="0"/>
                <a:ea typeface="+mn-ea"/>
                <a:cs typeface="+mn-cs"/>
              </a:rPr>
              <a:t>How did it make you feel in yourself?  Did it affect your behaviour?</a:t>
            </a:r>
          </a:p>
          <a:p>
            <a:pPr defTabSz="1042416">
              <a:spcAft>
                <a:spcPts val="600"/>
              </a:spcAft>
              <a:defRPr/>
            </a:pPr>
            <a:endParaRPr lang="en-GB" sz="2400" kern="1200">
              <a:solidFill>
                <a:prstClr val="black"/>
              </a:solidFill>
              <a:latin typeface="VAGRundschriftDLig" panose="00000400000000000000" pitchFamily="50" charset="0"/>
              <a:ea typeface="+mn-ea"/>
              <a:cs typeface="+mn-cs"/>
            </a:endParaRPr>
          </a:p>
          <a:p>
            <a:pPr defTabSz="1042416">
              <a:spcAft>
                <a:spcPts val="600"/>
              </a:spcAft>
              <a:defRPr/>
            </a:pPr>
            <a:r>
              <a:rPr lang="en-GB" sz="2400" kern="1200">
                <a:solidFill>
                  <a:prstClr val="black"/>
                </a:solidFill>
                <a:latin typeface="VAGRundschriftDLig" panose="00000400000000000000" pitchFamily="50" charset="0"/>
                <a:ea typeface="+mn-ea"/>
                <a:cs typeface="+mn-cs"/>
              </a:rPr>
              <a:t>Pain does affect our behaviour as well as the pain itself being uncomfortable</a:t>
            </a:r>
          </a:p>
          <a:p>
            <a:pPr defTabSz="1042416">
              <a:spcAft>
                <a:spcPts val="600"/>
              </a:spcAft>
              <a:defRPr/>
            </a:pPr>
            <a:endParaRPr lang="en-GB" sz="2400" kern="1200">
              <a:solidFill>
                <a:prstClr val="black"/>
              </a:solidFill>
              <a:latin typeface="VAGRundschriftDLig" panose="00000400000000000000" pitchFamily="50" charset="0"/>
              <a:ea typeface="+mn-ea"/>
              <a:cs typeface="+mn-cs"/>
            </a:endParaRPr>
          </a:p>
          <a:p>
            <a:pPr defTabSz="1042416">
              <a:spcAft>
                <a:spcPts val="600"/>
              </a:spcAft>
              <a:defRPr/>
            </a:pPr>
            <a:r>
              <a:rPr lang="en-GB" sz="2400" kern="1200">
                <a:solidFill>
                  <a:prstClr val="black"/>
                </a:solidFill>
                <a:latin typeface="VAGRundschriftDLig"/>
              </a:rPr>
              <a:t>Did you know</a:t>
            </a:r>
            <a:r>
              <a:rPr lang="en-GB" sz="2400">
                <a:solidFill>
                  <a:prstClr val="black"/>
                </a:solidFill>
                <a:latin typeface="VAGRundschriftDLig"/>
              </a:rPr>
              <a:t> that</a:t>
            </a:r>
            <a:r>
              <a:rPr lang="en-GB" sz="2400" kern="1200">
                <a:solidFill>
                  <a:prstClr val="black"/>
                </a:solidFill>
                <a:latin typeface="VAGRundschriftDLig"/>
              </a:rPr>
              <a:t>?</a:t>
            </a:r>
            <a:r>
              <a:rPr lang="en-GB" sz="2400">
                <a:solidFill>
                  <a:prstClr val="black"/>
                </a:solidFill>
                <a:latin typeface="VAGRundschriftDLig"/>
              </a:rPr>
              <a:t>    </a:t>
            </a:r>
            <a:endParaRPr lang="en-GB" sz="2400" b="0" i="0" u="none" strike="noStrike" kern="1200" cap="none" spc="0" normalizeH="0" baseline="0" noProof="0">
              <a:ln>
                <a:noFill/>
              </a:ln>
              <a:solidFill>
                <a:prstClr val="black"/>
              </a:solidFill>
              <a:effectLst/>
              <a:uLnTx/>
              <a:uFillTx/>
              <a:latin typeface="VAGRundschriftDLig" panose="00000400000000000000" pitchFamily="50" charset="0"/>
            </a:endParaRPr>
          </a:p>
        </p:txBody>
      </p:sp>
    </p:spTree>
    <p:extLst>
      <p:ext uri="{BB962C8B-B14F-4D97-AF65-F5344CB8AC3E}">
        <p14:creationId xmlns:p14="http://schemas.microsoft.com/office/powerpoint/2010/main" val="17474382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D80A0-30FB-AB66-FEA6-968CC1A40452}"/>
              </a:ext>
            </a:extLst>
          </p:cNvPr>
          <p:cNvSpPr>
            <a:spLocks noGrp="1"/>
          </p:cNvSpPr>
          <p:nvPr>
            <p:ph type="ctrTitle"/>
          </p:nvPr>
        </p:nvSpPr>
        <p:spPr>
          <a:xfrm>
            <a:off x="6367461" y="533873"/>
            <a:ext cx="5890483" cy="1732249"/>
          </a:xfrm>
          <a:noFill/>
        </p:spPr>
        <p:txBody>
          <a:bodyPr>
            <a:noAutofit/>
          </a:bodyPr>
          <a:lstStyle/>
          <a:p>
            <a:r>
              <a:rPr kumimoji="0" lang="en-GB" sz="4800" b="1" i="0" u="none" strike="noStrike" kern="1200" cap="none" spc="0" normalizeH="0" baseline="0" noProof="0">
                <a:ln>
                  <a:noFill/>
                </a:ln>
                <a:solidFill>
                  <a:srgbClr val="0084A1"/>
                </a:solidFill>
                <a:effectLst/>
                <a:uLnTx/>
                <a:uFillTx/>
                <a:latin typeface="VAGRundschriftD"/>
                <a:cs typeface="Calibri"/>
              </a:rPr>
              <a:t>Pain is pain, right?</a:t>
            </a:r>
            <a:endParaRPr lang="en-GB" sz="4800">
              <a:latin typeface="VAGRundschriftD"/>
              <a:cs typeface="Calibri"/>
            </a:endParaRPr>
          </a:p>
        </p:txBody>
      </p:sp>
      <p:sp>
        <p:nvSpPr>
          <p:cNvPr id="3" name="Subtitle 2">
            <a:extLst>
              <a:ext uri="{FF2B5EF4-FFF2-40B4-BE49-F238E27FC236}">
                <a16:creationId xmlns:a16="http://schemas.microsoft.com/office/drawing/2014/main" id="{EB379754-3740-824F-EBE5-38703671E482}"/>
              </a:ext>
            </a:extLst>
          </p:cNvPr>
          <p:cNvSpPr>
            <a:spLocks noGrp="1"/>
          </p:cNvSpPr>
          <p:nvPr>
            <p:ph type="subTitle" idx="1"/>
          </p:nvPr>
        </p:nvSpPr>
        <p:spPr>
          <a:xfrm>
            <a:off x="6367461" y="2785483"/>
            <a:ext cx="5480717" cy="3343852"/>
          </a:xfrm>
          <a:noFill/>
        </p:spPr>
        <p:txBody>
          <a:bodyPr vert="horz" lIns="91440" tIns="45720" rIns="91440" bIns="45720" rtlCol="0" anchor="t">
            <a:normAutofit/>
          </a:bodyPr>
          <a:lstStyle/>
          <a:p>
            <a:pPr algn="l"/>
            <a:r>
              <a:rPr lang="en-GB">
                <a:latin typeface="VAGRundschriftDLig"/>
              </a:rPr>
              <a:t>We often think pain is a simple cause and effect process.   We touch something hot, </a:t>
            </a:r>
            <a:r>
              <a:rPr lang="en-GB" b="0" i="0">
                <a:effectLst/>
                <a:latin typeface="VAGRundschriftDLig"/>
              </a:rPr>
              <a:t>that the nerves in the skin feel</a:t>
            </a:r>
            <a:r>
              <a:rPr lang="en-GB">
                <a:latin typeface="VAGRundschriftDLig"/>
              </a:rPr>
              <a:t> </a:t>
            </a:r>
            <a:r>
              <a:rPr lang="en-GB" b="0" i="0">
                <a:effectLst/>
                <a:latin typeface="VAGRundschriftDLig"/>
              </a:rPr>
              <a:t> the heat and signals are sent to the brain to trigger a feeling of pain.  </a:t>
            </a:r>
            <a:r>
              <a:rPr lang="en-GB">
                <a:latin typeface="VAGRundschriftDLig"/>
              </a:rPr>
              <a:t> </a:t>
            </a:r>
            <a:endParaRPr lang="en-GB">
              <a:latin typeface="VAGRundschriftDLig" panose="00000400000000000000" pitchFamily="50" charset="0"/>
            </a:endParaRPr>
          </a:p>
          <a:p>
            <a:pPr algn="l"/>
            <a:endParaRPr lang="en-GB">
              <a:latin typeface="VAGRundschriftDLig" panose="00000400000000000000" pitchFamily="50" charset="0"/>
            </a:endParaRPr>
          </a:p>
          <a:p>
            <a:pPr algn="l"/>
            <a:r>
              <a:rPr lang="en-GB">
                <a:latin typeface="VAGRundschriftDLig"/>
              </a:rPr>
              <a:t> It is more complex than that though.</a:t>
            </a:r>
          </a:p>
          <a:p>
            <a:pPr algn="l"/>
            <a:endParaRPr lang="en-GB" sz="1900">
              <a:latin typeface="VAGRundschriftDLig" panose="00000400000000000000" pitchFamily="50" charset="0"/>
            </a:endParaRPr>
          </a:p>
          <a:p>
            <a:pPr algn="l"/>
            <a:endParaRPr lang="en-GB" sz="1900">
              <a:latin typeface="VAGRundschriftDLig" panose="00000400000000000000" pitchFamily="50" charset="0"/>
            </a:endParaRPr>
          </a:p>
        </p:txBody>
      </p:sp>
      <p:sp>
        <p:nvSpPr>
          <p:cNvPr id="7" name="TextBox 6">
            <a:extLst>
              <a:ext uri="{FF2B5EF4-FFF2-40B4-BE49-F238E27FC236}">
                <a16:creationId xmlns:a16="http://schemas.microsoft.com/office/drawing/2014/main" id="{DCF52FDF-E785-0224-F202-E6D0EED8FCD7}"/>
              </a:ext>
            </a:extLst>
          </p:cNvPr>
          <p:cNvSpPr txBox="1"/>
          <p:nvPr/>
        </p:nvSpPr>
        <p:spPr>
          <a:xfrm>
            <a:off x="1077478" y="5429605"/>
            <a:ext cx="3386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Neural circuits in pain and itch</a:t>
            </a:r>
          </a:p>
        </p:txBody>
      </p:sp>
      <p:pic>
        <p:nvPicPr>
          <p:cNvPr id="8" name="Picture 7">
            <a:extLst>
              <a:ext uri="{FF2B5EF4-FFF2-40B4-BE49-F238E27FC236}">
                <a16:creationId xmlns:a16="http://schemas.microsoft.com/office/drawing/2014/main" id="{B2EFF1F8-A575-AF77-C425-A72CE84BCB28}"/>
              </a:ext>
            </a:extLst>
          </p:cNvPr>
          <p:cNvPicPr>
            <a:picLocks noChangeAspect="1"/>
          </p:cNvPicPr>
          <p:nvPr/>
        </p:nvPicPr>
        <p:blipFill>
          <a:blip r:embed="rId2"/>
          <a:stretch>
            <a:fillRect/>
          </a:stretch>
        </p:blipFill>
        <p:spPr>
          <a:xfrm>
            <a:off x="237698" y="1584137"/>
            <a:ext cx="5760662" cy="3845468"/>
          </a:xfrm>
          <a:prstGeom prst="rect">
            <a:avLst/>
          </a:prstGeom>
        </p:spPr>
      </p:pic>
    </p:spTree>
    <p:extLst>
      <p:ext uri="{BB962C8B-B14F-4D97-AF65-F5344CB8AC3E}">
        <p14:creationId xmlns:p14="http://schemas.microsoft.com/office/powerpoint/2010/main" val="347915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E29D-0159-54D4-5AD6-9EBD3D345467}"/>
              </a:ext>
            </a:extLst>
          </p:cNvPr>
          <p:cNvSpPr>
            <a:spLocks noGrp="1"/>
          </p:cNvSpPr>
          <p:nvPr>
            <p:ph type="title"/>
          </p:nvPr>
        </p:nvSpPr>
        <p:spPr>
          <a:xfrm>
            <a:off x="556591" y="0"/>
            <a:ext cx="10797209" cy="851925"/>
          </a:xfrm>
        </p:spPr>
        <p:txBody>
          <a:bodyPr>
            <a:normAutofit/>
          </a:bodyPr>
          <a:lstStyle/>
          <a:p>
            <a:r>
              <a:rPr kumimoji="0" lang="en-GB" sz="4000" b="1" i="0" u="none" strike="noStrike" kern="1200" cap="none" spc="0" normalizeH="0" baseline="0" noProof="0">
                <a:ln>
                  <a:noFill/>
                </a:ln>
                <a:solidFill>
                  <a:srgbClr val="0084A1"/>
                </a:solidFill>
                <a:effectLst/>
                <a:uLnTx/>
                <a:uFillTx/>
                <a:latin typeface="VAGRundschriftD" panose="00000500000000000000" pitchFamily="50" charset="0"/>
                <a:cs typeface="Calibri" charset="0"/>
              </a:rPr>
              <a:t>Human reflex arc </a:t>
            </a:r>
            <a:endParaRPr lang="en-GB" sz="4000"/>
          </a:p>
        </p:txBody>
      </p:sp>
      <p:pic>
        <p:nvPicPr>
          <p:cNvPr id="4" name="Content Placeholder 3">
            <a:extLst>
              <a:ext uri="{FF2B5EF4-FFF2-40B4-BE49-F238E27FC236}">
                <a16:creationId xmlns:a16="http://schemas.microsoft.com/office/drawing/2014/main" id="{226D7E05-F7CD-A342-0F37-72A23E5154E5}"/>
              </a:ext>
            </a:extLst>
          </p:cNvPr>
          <p:cNvPicPr>
            <a:picLocks noGrp="1" noChangeAspect="1"/>
          </p:cNvPicPr>
          <p:nvPr>
            <p:ph idx="1"/>
          </p:nvPr>
        </p:nvPicPr>
        <p:blipFill>
          <a:blip r:embed="rId3"/>
          <a:stretch>
            <a:fillRect/>
          </a:stretch>
        </p:blipFill>
        <p:spPr>
          <a:xfrm>
            <a:off x="306693" y="766733"/>
            <a:ext cx="11219859" cy="6091268"/>
          </a:xfrm>
          <a:prstGeom prst="rect">
            <a:avLst/>
          </a:prstGeom>
        </p:spPr>
      </p:pic>
    </p:spTree>
    <p:extLst>
      <p:ext uri="{BB962C8B-B14F-4D97-AF65-F5344CB8AC3E}">
        <p14:creationId xmlns:p14="http://schemas.microsoft.com/office/powerpoint/2010/main" val="46896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D80A0-30FB-AB66-FEA6-968CC1A40452}"/>
              </a:ext>
            </a:extLst>
          </p:cNvPr>
          <p:cNvSpPr>
            <a:spLocks noGrp="1"/>
          </p:cNvSpPr>
          <p:nvPr>
            <p:ph type="ctrTitle"/>
          </p:nvPr>
        </p:nvSpPr>
        <p:spPr>
          <a:xfrm>
            <a:off x="6194716" y="739978"/>
            <a:ext cx="5334930" cy="1123767"/>
          </a:xfrm>
        </p:spPr>
        <p:txBody>
          <a:bodyPr>
            <a:normAutofit/>
          </a:bodyPr>
          <a:lstStyle/>
          <a:p>
            <a:r>
              <a:rPr kumimoji="0" lang="en-GB" sz="4800" b="1" i="0" u="none" strike="noStrike" kern="1200" cap="none" spc="0" normalizeH="0" baseline="0" noProof="0">
                <a:ln>
                  <a:noFill/>
                </a:ln>
                <a:solidFill>
                  <a:srgbClr val="007FA3"/>
                </a:solidFill>
                <a:effectLst/>
                <a:uLnTx/>
                <a:uFillTx/>
                <a:latin typeface="VAGRundschriftD"/>
                <a:cs typeface="Calibri"/>
              </a:rPr>
              <a:t>Pain</a:t>
            </a:r>
            <a:endParaRPr lang="en-GB" sz="4800">
              <a:solidFill>
                <a:srgbClr val="007FA3"/>
              </a:solidFill>
              <a:latin typeface="VAGRundschriftD"/>
              <a:cs typeface="Calibri"/>
            </a:endParaRPr>
          </a:p>
        </p:txBody>
      </p:sp>
      <p:sp>
        <p:nvSpPr>
          <p:cNvPr id="3" name="Subtitle 2">
            <a:extLst>
              <a:ext uri="{FF2B5EF4-FFF2-40B4-BE49-F238E27FC236}">
                <a16:creationId xmlns:a16="http://schemas.microsoft.com/office/drawing/2014/main" id="{EB379754-3740-824F-EBE5-38703671E482}"/>
              </a:ext>
            </a:extLst>
          </p:cNvPr>
          <p:cNvSpPr>
            <a:spLocks noGrp="1"/>
          </p:cNvSpPr>
          <p:nvPr>
            <p:ph type="subTitle" idx="1"/>
          </p:nvPr>
        </p:nvSpPr>
        <p:spPr>
          <a:xfrm>
            <a:off x="7089762" y="2859550"/>
            <a:ext cx="4439884" cy="3176593"/>
          </a:xfrm>
        </p:spPr>
        <p:txBody>
          <a:bodyPr vert="horz" lIns="91440" tIns="45720" rIns="91440" bIns="45720" rtlCol="0" anchor="t">
            <a:normAutofit/>
          </a:bodyPr>
          <a:lstStyle/>
          <a:p>
            <a:r>
              <a:rPr lang="en-GB" b="0" i="0">
                <a:effectLst/>
                <a:latin typeface="VAGRundschriftDLig" panose="00000400000000000000"/>
              </a:rPr>
              <a:t>Research shows,</a:t>
            </a:r>
            <a:r>
              <a:rPr lang="en-GB">
                <a:latin typeface="VAGRundschriftDLig" panose="00000400000000000000"/>
              </a:rPr>
              <a:t> </a:t>
            </a:r>
            <a:r>
              <a:rPr lang="en-GB" b="0" i="0">
                <a:effectLst/>
                <a:latin typeface="VAGRundschriftDLig" panose="00000400000000000000"/>
              </a:rPr>
              <a:t> that pain signalling, as well as the sensations the body perceives as pain, can be more complex than this simple example</a:t>
            </a:r>
            <a:r>
              <a:rPr lang="en-GB">
                <a:latin typeface="VAGRundschriftDLig" panose="00000400000000000000"/>
              </a:rPr>
              <a:t>.</a:t>
            </a:r>
            <a:r>
              <a:rPr lang="en-GB" b="0" i="0">
                <a:effectLst/>
                <a:latin typeface="VAGRundschriftDLig" panose="00000400000000000000"/>
              </a:rPr>
              <a:t> </a:t>
            </a:r>
          </a:p>
          <a:p>
            <a:endParaRPr lang="en-GB">
              <a:latin typeface="Source Sans Pro" panose="020B0503030403020204" pitchFamily="34" charset="0"/>
            </a:endParaRPr>
          </a:p>
          <a:p>
            <a:endParaRPr lang="en-GB"/>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Neural Pain Pathways">
            <a:extLst>
              <a:ext uri="{FF2B5EF4-FFF2-40B4-BE49-F238E27FC236}">
                <a16:creationId xmlns:a16="http://schemas.microsoft.com/office/drawing/2014/main" id="{6AFB550B-D3DF-EFF7-0E8C-D39304AD425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4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BD5EC-7822-7D41-33EF-CEAFB9F376AA}"/>
              </a:ext>
            </a:extLst>
          </p:cNvPr>
          <p:cNvSpPr>
            <a:spLocks noGrp="1"/>
          </p:cNvSpPr>
          <p:nvPr>
            <p:ph type="title"/>
          </p:nvPr>
        </p:nvSpPr>
        <p:spPr>
          <a:xfrm>
            <a:off x="4572001" y="238887"/>
            <a:ext cx="6781800" cy="807682"/>
          </a:xfrm>
        </p:spPr>
        <p:txBody>
          <a:bodyPr>
            <a:normAutofit/>
          </a:bodyPr>
          <a:lstStyle/>
          <a:p>
            <a:pPr algn="ctr"/>
            <a:r>
              <a:rPr kumimoji="0" lang="en-GB" b="1" i="0" u="none" strike="noStrike" kern="1200" cap="none" spc="0" normalizeH="0" baseline="0" noProof="0">
                <a:ln>
                  <a:noFill/>
                </a:ln>
                <a:solidFill>
                  <a:srgbClr val="007FA3"/>
                </a:solidFill>
                <a:effectLst/>
                <a:uLnTx/>
                <a:uFillTx/>
                <a:latin typeface="VAGRundschriftD" panose="00000500000000000000" pitchFamily="50" charset="0"/>
                <a:cs typeface="Calibri" charset="0"/>
              </a:rPr>
              <a:t>Pain Gate Theory</a:t>
            </a:r>
            <a:endParaRPr lang="en-GB">
              <a:solidFill>
                <a:srgbClr val="007FA3"/>
              </a:solidFill>
            </a:endParaRPr>
          </a:p>
        </p:txBody>
      </p:sp>
      <p:pic>
        <p:nvPicPr>
          <p:cNvPr id="32" name="Picture 31" descr="Neuron system in yellow and light blue">
            <a:extLst>
              <a:ext uri="{FF2B5EF4-FFF2-40B4-BE49-F238E27FC236}">
                <a16:creationId xmlns:a16="http://schemas.microsoft.com/office/drawing/2014/main" id="{D1561FED-D7EA-342A-A06B-B582F79D2F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A54BEF1D-C11D-02AE-848C-FB5305A3AFF0}"/>
              </a:ext>
            </a:extLst>
          </p:cNvPr>
          <p:cNvSpPr>
            <a:spLocks noGrp="1"/>
          </p:cNvSpPr>
          <p:nvPr>
            <p:ph idx="1"/>
          </p:nvPr>
        </p:nvSpPr>
        <p:spPr>
          <a:xfrm>
            <a:off x="4572001" y="1160869"/>
            <a:ext cx="7350990" cy="5760625"/>
          </a:xfrm>
        </p:spPr>
        <p:txBody>
          <a:bodyPr vert="horz" lIns="91440" tIns="45720" rIns="91440" bIns="45720" rtlCol="0" anchor="t">
            <a:noAutofit/>
          </a:bodyPr>
          <a:lstStyle/>
          <a:p>
            <a:pPr marL="0" indent="0">
              <a:buNone/>
            </a:pPr>
            <a:r>
              <a:rPr lang="en-GB" sz="2200" b="0" i="0">
                <a:effectLst/>
                <a:latin typeface="VAGRundschriftDLig"/>
              </a:rPr>
              <a:t>There is a gating process that determines which pain signals get through, and that’s the basis of the gate control theory, which was initially developed by </a:t>
            </a:r>
            <a:r>
              <a:rPr lang="en-GB" sz="2200" b="0" i="0" err="1">
                <a:effectLst/>
                <a:latin typeface="VAGRundschriftDLig"/>
              </a:rPr>
              <a:t>Melzack</a:t>
            </a:r>
            <a:r>
              <a:rPr lang="en-GB" sz="2200" b="0" i="0">
                <a:effectLst/>
                <a:latin typeface="VAGRundschriftDLig"/>
              </a:rPr>
              <a:t> and Wall in 1965</a:t>
            </a:r>
            <a:r>
              <a:rPr lang="en-GB" sz="2200">
                <a:latin typeface="VAGRundschriftDLig"/>
              </a:rPr>
              <a:t>.  They</a:t>
            </a:r>
            <a:r>
              <a:rPr lang="en-GB" sz="2200" b="0" i="0">
                <a:effectLst/>
                <a:latin typeface="VAGRundschriftDLig"/>
              </a:rPr>
              <a:t> wanted to propose that </a:t>
            </a:r>
            <a:r>
              <a:rPr lang="en-GB" sz="2200" b="0" i="0" u="none" strike="noStrike">
                <a:effectLst/>
                <a:latin typeface="VAGRundschriftDLig"/>
              </a:rPr>
              <a:t>spinal nerves </a:t>
            </a:r>
            <a:r>
              <a:rPr lang="en-GB" sz="2200" b="0" i="0">
                <a:effectLst/>
                <a:latin typeface="VAGRundschriftDLig"/>
              </a:rPr>
              <a:t>act as gates to let pain travel through to reach the brain — or close these gates and prevent pain messages from getting through at all.</a:t>
            </a:r>
          </a:p>
          <a:p>
            <a:pPr marL="0" indent="0">
              <a:buNone/>
            </a:pPr>
            <a:endParaRPr lang="en-GB" sz="2200" b="0" i="0">
              <a:effectLst/>
              <a:latin typeface="VAGRundschriftDLig" panose="00000400000000000000" pitchFamily="50" charset="0"/>
            </a:endParaRPr>
          </a:p>
          <a:p>
            <a:r>
              <a:rPr lang="en-GB" sz="2200" b="1" i="0">
                <a:effectLst/>
                <a:latin typeface="VAGRundschriftDLig"/>
              </a:rPr>
              <a:t>Open gates. </a:t>
            </a:r>
            <a:r>
              <a:rPr lang="en-GB" sz="2200" b="0" i="0">
                <a:effectLst/>
                <a:latin typeface="VAGRundschriftDLig"/>
              </a:rPr>
              <a:t>When the gates are open, you feel too much pain for too long. People with chronic pain conditions have gates that stay open even when they should be shut. </a:t>
            </a:r>
          </a:p>
          <a:p>
            <a:pPr marL="0" indent="0">
              <a:buNone/>
            </a:pPr>
            <a:endParaRPr lang="en-GB" sz="2200" b="0" i="0">
              <a:effectLst/>
              <a:latin typeface="VAGRundschriftDLig" panose="00000400000000000000" pitchFamily="50" charset="0"/>
            </a:endParaRPr>
          </a:p>
          <a:p>
            <a:r>
              <a:rPr lang="en-GB" sz="2200" b="1" i="0">
                <a:effectLst/>
                <a:latin typeface="VAGRundschriftDLig"/>
              </a:rPr>
              <a:t>Closed gates. </a:t>
            </a:r>
            <a:r>
              <a:rPr lang="en-GB" sz="2200" b="0" i="0">
                <a:effectLst/>
                <a:latin typeface="VAGRundschriftDLig"/>
              </a:rPr>
              <a:t>If you’ve ever injured two parts of your body at the same time, you understand that pain signals “compete” for our brain’s attention. It’s difficult for your brain to process pain from both areas at the same time. Other methods of closing certain gates include self-relaxation exercises and medication.</a:t>
            </a:r>
          </a:p>
          <a:p>
            <a:endParaRPr lang="en-GB" sz="1600"/>
          </a:p>
        </p:txBody>
      </p:sp>
    </p:spTree>
    <p:extLst>
      <p:ext uri="{BB962C8B-B14F-4D97-AF65-F5344CB8AC3E}">
        <p14:creationId xmlns:p14="http://schemas.microsoft.com/office/powerpoint/2010/main" val="7802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65AB1A7C-91EB-4AF6-DDEE-35F30C63C9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58" r="-2" b="5157"/>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FDF4F-E3DA-CB69-C146-FEDE6CFE4EB5}"/>
              </a:ext>
            </a:extLst>
          </p:cNvPr>
          <p:cNvSpPr>
            <a:spLocks noGrp="1"/>
          </p:cNvSpPr>
          <p:nvPr>
            <p:ph type="title"/>
          </p:nvPr>
        </p:nvSpPr>
        <p:spPr>
          <a:xfrm>
            <a:off x="6115317" y="405685"/>
            <a:ext cx="5464968" cy="1559301"/>
          </a:xfrm>
        </p:spPr>
        <p:txBody>
          <a:bodyPr>
            <a:normAutofit/>
          </a:bodyPr>
          <a:lstStyle/>
          <a:p>
            <a:pPr algn="ctr"/>
            <a:r>
              <a:rPr kumimoji="0" lang="en-GB" sz="4000" b="1" i="0" u="none" strike="noStrike" kern="1200" cap="none" spc="0" normalizeH="0" baseline="0" noProof="0">
                <a:ln>
                  <a:noFill/>
                </a:ln>
                <a:solidFill>
                  <a:srgbClr val="00B0F0"/>
                </a:solidFill>
                <a:effectLst/>
                <a:uLnTx/>
                <a:uFillTx/>
                <a:latin typeface="VAGRundschriftD"/>
                <a:cs typeface="Calibri"/>
              </a:rPr>
              <a:t>Pain</a:t>
            </a:r>
            <a:endParaRPr lang="en-GB" sz="4000">
              <a:solidFill>
                <a:srgbClr val="00B0F0"/>
              </a:solidFill>
              <a:latin typeface="VAGRundschriftD"/>
              <a:cs typeface="Calibri"/>
            </a:endParaRPr>
          </a:p>
        </p:txBody>
      </p:sp>
      <p:sp>
        <p:nvSpPr>
          <p:cNvPr id="3" name="Content Placeholder 2">
            <a:extLst>
              <a:ext uri="{FF2B5EF4-FFF2-40B4-BE49-F238E27FC236}">
                <a16:creationId xmlns:a16="http://schemas.microsoft.com/office/drawing/2014/main" id="{334E4BC7-C6DD-67D4-4433-001632B60BD5}"/>
              </a:ext>
            </a:extLst>
          </p:cNvPr>
          <p:cNvSpPr>
            <a:spLocks noGrp="1"/>
          </p:cNvSpPr>
          <p:nvPr>
            <p:ph idx="1"/>
          </p:nvPr>
        </p:nvSpPr>
        <p:spPr>
          <a:xfrm>
            <a:off x="6103222" y="2198915"/>
            <a:ext cx="5259435" cy="4512877"/>
          </a:xfrm>
        </p:spPr>
        <p:txBody>
          <a:bodyPr anchor="ctr">
            <a:normAutofit/>
          </a:bodyPr>
          <a:lstStyle/>
          <a:p>
            <a:r>
              <a:rPr lang="en-GB" sz="2400">
                <a:latin typeface="VAGRundschriftD" panose="00000500000000000000"/>
              </a:rPr>
              <a:t>When you are doctors or vets, you will have to find out about your patients’ pain.</a:t>
            </a:r>
          </a:p>
          <a:p>
            <a:endParaRPr lang="en-GB" sz="2400">
              <a:latin typeface="VAGRundschriftD" panose="00000500000000000000"/>
            </a:endParaRPr>
          </a:p>
          <a:p>
            <a:r>
              <a:rPr lang="en-GB" sz="2400">
                <a:latin typeface="VAGRundschriftD" panose="00000500000000000000"/>
              </a:rPr>
              <a:t>How will you be able to do this?</a:t>
            </a:r>
          </a:p>
          <a:p>
            <a:endParaRPr lang="en-GB" sz="2400">
              <a:latin typeface="VAGRundschriftD" panose="00000500000000000000"/>
            </a:endParaRPr>
          </a:p>
          <a:p>
            <a:r>
              <a:rPr lang="en-GB" sz="2400">
                <a:latin typeface="VAGRundschriftD" panose="00000500000000000000"/>
              </a:rPr>
              <a:t>Ask questions</a:t>
            </a:r>
          </a:p>
          <a:p>
            <a:r>
              <a:rPr lang="en-GB" sz="2400">
                <a:latin typeface="VAGRundschriftD" panose="00000500000000000000"/>
              </a:rPr>
              <a:t>Palpate (feel) the area</a:t>
            </a:r>
          </a:p>
          <a:p>
            <a:r>
              <a:rPr lang="en-GB" sz="2400">
                <a:latin typeface="VAGRundschriftD" panose="00000500000000000000"/>
              </a:rPr>
              <a:t>Observations</a:t>
            </a:r>
          </a:p>
        </p:txBody>
      </p:sp>
    </p:spTree>
    <p:extLst>
      <p:ext uri="{BB962C8B-B14F-4D97-AF65-F5344CB8AC3E}">
        <p14:creationId xmlns:p14="http://schemas.microsoft.com/office/powerpoint/2010/main" val="22485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222C-8875-9681-4689-CDF149CEB3B5}"/>
              </a:ext>
            </a:extLst>
          </p:cNvPr>
          <p:cNvSpPr>
            <a:spLocks noGrp="1"/>
          </p:cNvSpPr>
          <p:nvPr>
            <p:ph type="ctrTitle"/>
          </p:nvPr>
        </p:nvSpPr>
        <p:spPr>
          <a:xfrm>
            <a:off x="530943" y="227181"/>
            <a:ext cx="11368670" cy="986821"/>
          </a:xfrm>
        </p:spPr>
        <p:txBody>
          <a:bodyPr/>
          <a:lstStyle/>
          <a:p>
            <a:pPr algn="ctr"/>
            <a:r>
              <a:rPr lang="en-GB" sz="4800">
                <a:latin typeface="VAGRundschriftD" panose="00000500000000000000" pitchFamily="50" charset="0"/>
              </a:rPr>
              <a:t>What can a doctor ask their patients?</a:t>
            </a:r>
          </a:p>
        </p:txBody>
      </p:sp>
      <p:sp>
        <p:nvSpPr>
          <p:cNvPr id="3" name="Subtitle 2">
            <a:extLst>
              <a:ext uri="{FF2B5EF4-FFF2-40B4-BE49-F238E27FC236}">
                <a16:creationId xmlns:a16="http://schemas.microsoft.com/office/drawing/2014/main" id="{C3BE19C3-9B02-92AB-7443-1FF97FABE597}"/>
              </a:ext>
            </a:extLst>
          </p:cNvPr>
          <p:cNvSpPr>
            <a:spLocks noGrp="1"/>
          </p:cNvSpPr>
          <p:nvPr>
            <p:ph type="subTitle" idx="1"/>
          </p:nvPr>
        </p:nvSpPr>
        <p:spPr>
          <a:xfrm>
            <a:off x="415874" y="2316606"/>
            <a:ext cx="5009630" cy="4155082"/>
          </a:xfrm>
        </p:spPr>
        <p:txBody>
          <a:bodyPr lIns="91440" tIns="45720" rIns="91440" bIns="45720" anchor="t"/>
          <a:lstStyle/>
          <a:p>
            <a:r>
              <a:rPr lang="en-GB" sz="2800" b="0">
                <a:solidFill>
                  <a:schemeClr val="tx1"/>
                </a:solidFill>
                <a:latin typeface="VAGRundschriftDLig"/>
              </a:rPr>
              <a:t>What type of pain is it?</a:t>
            </a:r>
          </a:p>
          <a:p>
            <a:endParaRPr lang="en-GB" sz="2800" b="0">
              <a:solidFill>
                <a:schemeClr val="tx1"/>
              </a:solidFill>
              <a:latin typeface="VAGRundschriftDLig" panose="00000400000000000000" pitchFamily="50" charset="0"/>
            </a:endParaRPr>
          </a:p>
          <a:p>
            <a:r>
              <a:rPr lang="en-GB" sz="2800" b="0">
                <a:solidFill>
                  <a:schemeClr val="tx1"/>
                </a:solidFill>
                <a:latin typeface="VAGRundschriftDLig"/>
              </a:rPr>
              <a:t>How long has it been painful?</a:t>
            </a:r>
          </a:p>
          <a:p>
            <a:endParaRPr lang="en-GB" sz="2800" b="0">
              <a:solidFill>
                <a:schemeClr val="tx1"/>
              </a:solidFill>
              <a:latin typeface="VAGRundschriftDLig" panose="00000400000000000000" pitchFamily="50" charset="0"/>
            </a:endParaRPr>
          </a:p>
          <a:p>
            <a:r>
              <a:rPr lang="en-GB" sz="2800" b="0">
                <a:solidFill>
                  <a:schemeClr val="tx1"/>
                </a:solidFill>
                <a:latin typeface="VAGRundschriftDLig"/>
              </a:rPr>
              <a:t>Where is the pain?</a:t>
            </a:r>
          </a:p>
          <a:p>
            <a:endParaRPr lang="en-GB" sz="2800" b="0">
              <a:solidFill>
                <a:schemeClr val="tx1"/>
              </a:solidFill>
              <a:latin typeface="VAGRundschriftDLig" panose="00000400000000000000" pitchFamily="50" charset="0"/>
            </a:endParaRPr>
          </a:p>
          <a:p>
            <a:r>
              <a:rPr lang="en-GB" sz="2800" b="0">
                <a:solidFill>
                  <a:schemeClr val="tx1"/>
                </a:solidFill>
                <a:latin typeface="VAGRundschriftDLig"/>
              </a:rPr>
              <a:t>Describe the pain? </a:t>
            </a:r>
            <a:endParaRPr lang="en-GB" sz="2800" b="0">
              <a:solidFill>
                <a:schemeClr val="tx1"/>
              </a:solidFill>
              <a:latin typeface="VAGRundschriftDLig" panose="00000400000000000000" pitchFamily="50" charset="0"/>
            </a:endParaRPr>
          </a:p>
          <a:p>
            <a:endParaRPr lang="en-GB">
              <a:solidFill>
                <a:schemeClr val="tx1"/>
              </a:solidFill>
            </a:endParaRPr>
          </a:p>
          <a:p>
            <a:endParaRPr lang="en-GB">
              <a:solidFill>
                <a:schemeClr val="tx1"/>
              </a:solidFill>
            </a:endParaRPr>
          </a:p>
          <a:p>
            <a:endParaRPr lang="en-GB"/>
          </a:p>
        </p:txBody>
      </p:sp>
      <p:pic>
        <p:nvPicPr>
          <p:cNvPr id="8" name="Picture 7" descr="Healthcare worker speaking with patient">
            <a:extLst>
              <a:ext uri="{FF2B5EF4-FFF2-40B4-BE49-F238E27FC236}">
                <a16:creationId xmlns:a16="http://schemas.microsoft.com/office/drawing/2014/main" id="{C8C899C7-30AB-9932-6E17-2C88FC586F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5120" y="1819965"/>
            <a:ext cx="6587987" cy="5038035"/>
          </a:xfrm>
          <a:prstGeom prst="rect">
            <a:avLst/>
          </a:prstGeom>
        </p:spPr>
      </p:pic>
    </p:spTree>
    <p:extLst>
      <p:ext uri="{BB962C8B-B14F-4D97-AF65-F5344CB8AC3E}">
        <p14:creationId xmlns:p14="http://schemas.microsoft.com/office/powerpoint/2010/main" val="1984202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222C-8875-9681-4689-CDF149CEB3B5}"/>
              </a:ext>
            </a:extLst>
          </p:cNvPr>
          <p:cNvSpPr>
            <a:spLocks noGrp="1"/>
          </p:cNvSpPr>
          <p:nvPr>
            <p:ph type="ctrTitle"/>
          </p:nvPr>
        </p:nvSpPr>
        <p:spPr>
          <a:xfrm>
            <a:off x="718253" y="196679"/>
            <a:ext cx="11181359" cy="1223772"/>
          </a:xfrm>
        </p:spPr>
        <p:txBody>
          <a:bodyPr lIns="91440" tIns="45720" rIns="91440" bIns="45720" anchor="b"/>
          <a:lstStyle/>
          <a:p>
            <a:pPr algn="ctr"/>
            <a:r>
              <a:rPr lang="en-GB" sz="4000">
                <a:latin typeface="VAGRundschriftD"/>
                <a:cs typeface="Calibri"/>
              </a:rPr>
              <a:t>What questions can you ask your patients as a doctor?</a:t>
            </a:r>
          </a:p>
        </p:txBody>
      </p:sp>
      <p:sp>
        <p:nvSpPr>
          <p:cNvPr id="3" name="Subtitle 2">
            <a:extLst>
              <a:ext uri="{FF2B5EF4-FFF2-40B4-BE49-F238E27FC236}">
                <a16:creationId xmlns:a16="http://schemas.microsoft.com/office/drawing/2014/main" id="{C3BE19C3-9B02-92AB-7443-1FF97FABE597}"/>
              </a:ext>
            </a:extLst>
          </p:cNvPr>
          <p:cNvSpPr>
            <a:spLocks noGrp="1"/>
          </p:cNvSpPr>
          <p:nvPr>
            <p:ph type="subTitle" idx="1"/>
          </p:nvPr>
        </p:nvSpPr>
        <p:spPr>
          <a:xfrm>
            <a:off x="718253" y="1356034"/>
            <a:ext cx="10940347" cy="4990811"/>
          </a:xfrm>
        </p:spPr>
        <p:txBody>
          <a:bodyPr lIns="91440" tIns="45720" rIns="91440" bIns="45720" anchor="t"/>
          <a:lstStyle/>
          <a:p>
            <a:endParaRPr lang="en-GB" sz="2000">
              <a:latin typeface="VAGRundschriftDLig"/>
            </a:endParaRPr>
          </a:p>
          <a:p>
            <a:r>
              <a:rPr lang="en-GB" sz="2400" b="0">
                <a:solidFill>
                  <a:schemeClr val="tx1"/>
                </a:solidFill>
                <a:latin typeface="VAGRundschriftDLig"/>
              </a:rPr>
              <a:t>Sharp and dull describe how pain feels, while short term or chronic describe how long pain lasts. </a:t>
            </a:r>
          </a:p>
          <a:p>
            <a:endParaRPr lang="en-GB" sz="2400" b="0">
              <a:solidFill>
                <a:schemeClr val="tx1"/>
              </a:solidFill>
              <a:latin typeface="VAGRundschriftDLig"/>
            </a:endParaRPr>
          </a:p>
          <a:p>
            <a:r>
              <a:rPr lang="en-GB" sz="2400" b="0">
                <a:solidFill>
                  <a:schemeClr val="tx1"/>
                </a:solidFill>
                <a:latin typeface="VAGRundschriftDLig"/>
              </a:rPr>
              <a:t>In pairs or groups up to fours, add  more examples to the table on your sheet.</a:t>
            </a:r>
          </a:p>
          <a:p>
            <a:endParaRPr lang="en-GB"/>
          </a:p>
          <a:p>
            <a:endParaRPr lang="en-GB"/>
          </a:p>
        </p:txBody>
      </p:sp>
      <p:graphicFrame>
        <p:nvGraphicFramePr>
          <p:cNvPr id="5" name="Table 5">
            <a:extLst>
              <a:ext uri="{FF2B5EF4-FFF2-40B4-BE49-F238E27FC236}">
                <a16:creationId xmlns:a16="http://schemas.microsoft.com/office/drawing/2014/main" id="{78258F6A-F3EF-C0B5-3081-25706663D7EE}"/>
              </a:ext>
            </a:extLst>
          </p:cNvPr>
          <p:cNvGraphicFramePr>
            <a:graphicFrameLocks noGrp="1"/>
          </p:cNvGraphicFramePr>
          <p:nvPr>
            <p:extLst>
              <p:ext uri="{D42A27DB-BD31-4B8C-83A1-F6EECF244321}">
                <p14:modId xmlns:p14="http://schemas.microsoft.com/office/powerpoint/2010/main" val="210701223"/>
              </p:ext>
            </p:extLst>
          </p:nvPr>
        </p:nvGraphicFramePr>
        <p:xfrm>
          <a:off x="846666" y="4184952"/>
          <a:ext cx="10562996" cy="2116472"/>
        </p:xfrm>
        <a:graphic>
          <a:graphicData uri="http://schemas.openxmlformats.org/drawingml/2006/table">
            <a:tbl>
              <a:tblPr firstRow="1" bandRow="1">
                <a:tableStyleId>{5C22544A-7EE6-4342-B048-85BDC9FD1C3A}</a:tableStyleId>
              </a:tblPr>
              <a:tblGrid>
                <a:gridCol w="3263400">
                  <a:extLst>
                    <a:ext uri="{9D8B030D-6E8A-4147-A177-3AD203B41FA5}">
                      <a16:colId xmlns:a16="http://schemas.microsoft.com/office/drawing/2014/main" val="2603710542"/>
                    </a:ext>
                  </a:extLst>
                </a:gridCol>
                <a:gridCol w="3649798">
                  <a:extLst>
                    <a:ext uri="{9D8B030D-6E8A-4147-A177-3AD203B41FA5}">
                      <a16:colId xmlns:a16="http://schemas.microsoft.com/office/drawing/2014/main" val="4118046891"/>
                    </a:ext>
                  </a:extLst>
                </a:gridCol>
                <a:gridCol w="3649798">
                  <a:extLst>
                    <a:ext uri="{9D8B030D-6E8A-4147-A177-3AD203B41FA5}">
                      <a16:colId xmlns:a16="http://schemas.microsoft.com/office/drawing/2014/main" val="3511838788"/>
                    </a:ext>
                  </a:extLst>
                </a:gridCol>
              </a:tblGrid>
              <a:tr h="801504">
                <a:tc>
                  <a:txBody>
                    <a:bodyPr/>
                    <a:lstStyle/>
                    <a:p>
                      <a:r>
                        <a:rPr lang="en-GB">
                          <a:solidFill>
                            <a:schemeClr val="bg1"/>
                          </a:solidFill>
                        </a:rPr>
                        <a:t>Feeling</a:t>
                      </a:r>
                    </a:p>
                  </a:txBody>
                  <a:tcPr/>
                </a:tc>
                <a:tc>
                  <a:txBody>
                    <a:bodyPr/>
                    <a:lstStyle/>
                    <a:p>
                      <a:r>
                        <a:rPr lang="en-GB"/>
                        <a:t>strength</a:t>
                      </a:r>
                    </a:p>
                  </a:txBody>
                  <a:tcPr/>
                </a:tc>
                <a:tc>
                  <a:txBody>
                    <a:bodyPr/>
                    <a:lstStyle/>
                    <a:p>
                      <a:r>
                        <a:rPr lang="en-GB"/>
                        <a:t>effect</a:t>
                      </a:r>
                    </a:p>
                  </a:txBody>
                  <a:tcPr/>
                </a:tc>
                <a:extLst>
                  <a:ext uri="{0D108BD9-81ED-4DB2-BD59-A6C34878D82A}">
                    <a16:rowId xmlns:a16="http://schemas.microsoft.com/office/drawing/2014/main" val="2423012992"/>
                  </a:ext>
                </a:extLst>
              </a:tr>
              <a:tr h="1314968">
                <a:tc>
                  <a:txBody>
                    <a:bodyPr/>
                    <a:lstStyle/>
                    <a:p>
                      <a:r>
                        <a:rPr lang="en-GB"/>
                        <a:t>shooting</a:t>
                      </a:r>
                    </a:p>
                  </a:txBody>
                  <a:tcPr/>
                </a:tc>
                <a:tc>
                  <a:txBody>
                    <a:bodyPr/>
                    <a:lstStyle/>
                    <a:p>
                      <a:r>
                        <a:rPr lang="en-GB"/>
                        <a:t>mild</a:t>
                      </a:r>
                    </a:p>
                  </a:txBody>
                  <a:tcPr/>
                </a:tc>
                <a:tc>
                  <a:txBody>
                    <a:bodyPr/>
                    <a:lstStyle/>
                    <a:p>
                      <a:r>
                        <a:rPr lang="en-GB"/>
                        <a:t>annoying</a:t>
                      </a:r>
                    </a:p>
                  </a:txBody>
                  <a:tcPr/>
                </a:tc>
                <a:extLst>
                  <a:ext uri="{0D108BD9-81ED-4DB2-BD59-A6C34878D82A}">
                    <a16:rowId xmlns:a16="http://schemas.microsoft.com/office/drawing/2014/main" val="901156223"/>
                  </a:ext>
                </a:extLst>
              </a:tr>
            </a:tbl>
          </a:graphicData>
        </a:graphic>
      </p:graphicFrame>
    </p:spTree>
    <p:extLst>
      <p:ext uri="{BB962C8B-B14F-4D97-AF65-F5344CB8AC3E}">
        <p14:creationId xmlns:p14="http://schemas.microsoft.com/office/powerpoint/2010/main" val="3050216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solidFill>
              <a:srgbClr val="76777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7" ma:contentTypeDescription="Create a new document." ma:contentTypeScope="" ma:versionID="a8567715db3e3d34cf0afd080452f269">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2fa7c94cc9cf2803b7f17f8bc6cf8693"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Props1.xml><?xml version="1.0" encoding="utf-8"?>
<ds:datastoreItem xmlns:ds="http://schemas.openxmlformats.org/officeDocument/2006/customXml" ds:itemID="{2C7254C4-AF03-4624-8004-2478CDEAD5EA}">
  <ds:schemaRefs>
    <ds:schemaRef ds:uri="http://schemas.microsoft.com/sharepoint/v3/contenttype/forms"/>
  </ds:schemaRefs>
</ds:datastoreItem>
</file>

<file path=customXml/itemProps2.xml><?xml version="1.0" encoding="utf-8"?>
<ds:datastoreItem xmlns:ds="http://schemas.openxmlformats.org/officeDocument/2006/customXml" ds:itemID="{63927130-0685-4D69-8996-96060ADD3379}">
  <ds:schemaRefs>
    <ds:schemaRef ds:uri="43432aec-f891-4fdc-a3fc-9a09cdaa484e"/>
    <ds:schemaRef ds:uri="825ed524-e7b1-4e6a-813b-8b52874a4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54BC5-6555-445B-B433-3C86DB1A972C}">
  <ds:schemaRefs>
    <ds:schemaRef ds:uri="43432aec-f891-4fdc-a3fc-9a09cdaa484e"/>
    <ds:schemaRef ds:uri="825ed524-e7b1-4e6a-813b-8b52874a454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8</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Custom Design</vt:lpstr>
      <vt:lpstr>1_Office Theme</vt:lpstr>
      <vt:lpstr>Understanding Pain</vt:lpstr>
      <vt:lpstr>Pain</vt:lpstr>
      <vt:lpstr>Pain is pain, right?</vt:lpstr>
      <vt:lpstr>Human reflex arc </vt:lpstr>
      <vt:lpstr>Pain</vt:lpstr>
      <vt:lpstr>Pain Gate Theory</vt:lpstr>
      <vt:lpstr>Pain</vt:lpstr>
      <vt:lpstr>What can a doctor ask their patients?</vt:lpstr>
      <vt:lpstr>What questions can you ask your patients as a doctor?</vt:lpstr>
      <vt:lpstr>What questions can you ask your patients - answers</vt:lpstr>
      <vt:lpstr>What can a vet do?</vt:lpstr>
      <vt:lpstr>How might an animal exhibit pain? </vt:lpstr>
      <vt:lpstr>How might an animal exhibit pain? </vt:lpstr>
      <vt:lpstr>How will One Medicine help  regarding pain?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dc:title>
  <dc:creator>Rachel Jackson</dc:creator>
  <cp:revision>8</cp:revision>
  <dcterms:created xsi:type="dcterms:W3CDTF">2023-04-24T13:36:53Z</dcterms:created>
  <dcterms:modified xsi:type="dcterms:W3CDTF">2024-06-17T14:38:43Z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