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4"/>
    <p:sldMasterId id="2147483688" r:id="rId5"/>
    <p:sldMasterId id="2147483700" r:id="rId6"/>
    <p:sldMasterId id="2147483713" r:id="rId7"/>
    <p:sldMasterId id="2147483726" r:id="rId8"/>
    <p:sldMasterId id="2147483729" r:id="rId9"/>
  </p:sldMasterIdLst>
  <p:notesMasterIdLst>
    <p:notesMasterId r:id="rId24"/>
  </p:notesMasterIdLst>
  <p:sldIdLst>
    <p:sldId id="259" r:id="rId10"/>
    <p:sldId id="430" r:id="rId11"/>
    <p:sldId id="291" r:id="rId12"/>
    <p:sldId id="432" r:id="rId13"/>
    <p:sldId id="431" r:id="rId14"/>
    <p:sldId id="434" r:id="rId15"/>
    <p:sldId id="438" r:id="rId16"/>
    <p:sldId id="435" r:id="rId17"/>
    <p:sldId id="270" r:id="rId18"/>
    <p:sldId id="433" r:id="rId19"/>
    <p:sldId id="290" r:id="rId20"/>
    <p:sldId id="436" r:id="rId21"/>
    <p:sldId id="437" r:id="rId22"/>
    <p:sldId id="439"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86CD"/>
    <a:srgbClr val="0099FF"/>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56E0F6E-AD71-9397-7B01-AE84E850F57E}" v="2" dt="2024-06-17T14:46:25.3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87940" autoAdjust="0"/>
  </p:normalViewPr>
  <p:slideViewPr>
    <p:cSldViewPr snapToGrid="0">
      <p:cViewPr varScale="1">
        <p:scale>
          <a:sx n="89" d="100"/>
          <a:sy n="89" d="100"/>
        </p:scale>
        <p:origin x="150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2.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tableStyles" Target="tableStyles.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el Jackson" userId="S::rachel@humanimaltrust.onmicrosoft.com::d840a2f6-06d0-44a6-b007-9fa5591c9407" providerId="AD" clId="Web-{B812D0F3-AF6A-2D66-20F0-B4763BEFD3A6}"/>
    <pc:docChg chg="addSld modSld">
      <pc:chgData name="Rachel Jackson" userId="S::rachel@humanimaltrust.onmicrosoft.com::d840a2f6-06d0-44a6-b007-9fa5591c9407" providerId="AD" clId="Web-{B812D0F3-AF6A-2D66-20F0-B4763BEFD3A6}" dt="2023-09-05T10:19:49.591" v="80"/>
      <pc:docMkLst>
        <pc:docMk/>
      </pc:docMkLst>
      <pc:sldChg chg="modSp">
        <pc:chgData name="Rachel Jackson" userId="S::rachel@humanimaltrust.onmicrosoft.com::d840a2f6-06d0-44a6-b007-9fa5591c9407" providerId="AD" clId="Web-{B812D0F3-AF6A-2D66-20F0-B4763BEFD3A6}" dt="2023-09-05T10:00:56.004" v="1" actId="14100"/>
        <pc:sldMkLst>
          <pc:docMk/>
          <pc:sldMk cId="2713310492" sldId="259"/>
        </pc:sldMkLst>
        <pc:spChg chg="mod">
          <ac:chgData name="Rachel Jackson" userId="S::rachel@humanimaltrust.onmicrosoft.com::d840a2f6-06d0-44a6-b007-9fa5591c9407" providerId="AD" clId="Web-{B812D0F3-AF6A-2D66-20F0-B4763BEFD3A6}" dt="2023-09-05T10:00:56.004" v="1" actId="14100"/>
          <ac:spMkLst>
            <pc:docMk/>
            <pc:sldMk cId="2713310492" sldId="259"/>
            <ac:spMk id="3" creationId="{00000000-0000-0000-0000-000000000000}"/>
          </ac:spMkLst>
        </pc:spChg>
        <pc:spChg chg="mod">
          <ac:chgData name="Rachel Jackson" userId="S::rachel@humanimaltrust.onmicrosoft.com::d840a2f6-06d0-44a6-b007-9fa5591c9407" providerId="AD" clId="Web-{B812D0F3-AF6A-2D66-20F0-B4763BEFD3A6}" dt="2023-09-05T10:00:51.645" v="0" actId="20577"/>
          <ac:spMkLst>
            <pc:docMk/>
            <pc:sldMk cId="2713310492" sldId="259"/>
            <ac:spMk id="5" creationId="{1DCF2876-6201-F142-9299-95F60BEF805C}"/>
          </ac:spMkLst>
        </pc:spChg>
      </pc:sldChg>
      <pc:sldChg chg="modSp">
        <pc:chgData name="Rachel Jackson" userId="S::rachel@humanimaltrust.onmicrosoft.com::d840a2f6-06d0-44a6-b007-9fa5591c9407" providerId="AD" clId="Web-{B812D0F3-AF6A-2D66-20F0-B4763BEFD3A6}" dt="2023-09-05T10:11:23.517" v="52" actId="14100"/>
        <pc:sldMkLst>
          <pc:docMk/>
          <pc:sldMk cId="0" sldId="270"/>
        </pc:sldMkLst>
        <pc:spChg chg="mod">
          <ac:chgData name="Rachel Jackson" userId="S::rachel@humanimaltrust.onmicrosoft.com::d840a2f6-06d0-44a6-b007-9fa5591c9407" providerId="AD" clId="Web-{B812D0F3-AF6A-2D66-20F0-B4763BEFD3A6}" dt="2023-09-05T10:10:55.017" v="49" actId="14100"/>
          <ac:spMkLst>
            <pc:docMk/>
            <pc:sldMk cId="0" sldId="270"/>
            <ac:spMk id="6" creationId="{B9A92095-2777-4467-BBB4-2DA5F187AD10}"/>
          </ac:spMkLst>
        </pc:spChg>
        <pc:spChg chg="mod">
          <ac:chgData name="Rachel Jackson" userId="S::rachel@humanimaltrust.onmicrosoft.com::d840a2f6-06d0-44a6-b007-9fa5591c9407" providerId="AD" clId="Web-{B812D0F3-AF6A-2D66-20F0-B4763BEFD3A6}" dt="2023-09-05T10:11:23.517" v="52" actId="14100"/>
          <ac:spMkLst>
            <pc:docMk/>
            <pc:sldMk cId="0" sldId="270"/>
            <ac:spMk id="7" creationId="{7FA9CA4E-B2ED-44EB-84DC-298F105D6022}"/>
          </ac:spMkLst>
        </pc:spChg>
        <pc:picChg chg="mod">
          <ac:chgData name="Rachel Jackson" userId="S::rachel@humanimaltrust.onmicrosoft.com::d840a2f6-06d0-44a6-b007-9fa5591c9407" providerId="AD" clId="Web-{B812D0F3-AF6A-2D66-20F0-B4763BEFD3A6}" dt="2023-09-05T10:11:19.814" v="51" actId="1076"/>
          <ac:picMkLst>
            <pc:docMk/>
            <pc:sldMk cId="0" sldId="270"/>
            <ac:picMk id="8" creationId="{8804A3B7-7192-4E6D-BAF1-4EBFC8B3B55D}"/>
          </ac:picMkLst>
        </pc:picChg>
      </pc:sldChg>
      <pc:sldChg chg="modSp">
        <pc:chgData name="Rachel Jackson" userId="S::rachel@humanimaltrust.onmicrosoft.com::d840a2f6-06d0-44a6-b007-9fa5591c9407" providerId="AD" clId="Web-{B812D0F3-AF6A-2D66-20F0-B4763BEFD3A6}" dt="2023-09-05T10:01:33.145" v="4" actId="20577"/>
        <pc:sldMkLst>
          <pc:docMk/>
          <pc:sldMk cId="3137509945" sldId="432"/>
        </pc:sldMkLst>
        <pc:spChg chg="mod">
          <ac:chgData name="Rachel Jackson" userId="S::rachel@humanimaltrust.onmicrosoft.com::d840a2f6-06d0-44a6-b007-9fa5591c9407" providerId="AD" clId="Web-{B812D0F3-AF6A-2D66-20F0-B4763BEFD3A6}" dt="2023-09-05T10:01:22.380" v="3" actId="14100"/>
          <ac:spMkLst>
            <pc:docMk/>
            <pc:sldMk cId="3137509945" sldId="432"/>
            <ac:spMk id="2" creationId="{51A15EC5-584A-4820-B2DC-78EA6833803A}"/>
          </ac:spMkLst>
        </pc:spChg>
        <pc:spChg chg="mod">
          <ac:chgData name="Rachel Jackson" userId="S::rachel@humanimaltrust.onmicrosoft.com::d840a2f6-06d0-44a6-b007-9fa5591c9407" providerId="AD" clId="Web-{B812D0F3-AF6A-2D66-20F0-B4763BEFD3A6}" dt="2023-09-05T10:01:33.145" v="4" actId="20577"/>
          <ac:spMkLst>
            <pc:docMk/>
            <pc:sldMk cId="3137509945" sldId="432"/>
            <ac:spMk id="8" creationId="{8878F772-3C5A-1611-92E2-2B83E3335B13}"/>
          </ac:spMkLst>
        </pc:spChg>
        <pc:picChg chg="mod">
          <ac:chgData name="Rachel Jackson" userId="S::rachel@humanimaltrust.onmicrosoft.com::d840a2f6-06d0-44a6-b007-9fa5591c9407" providerId="AD" clId="Web-{B812D0F3-AF6A-2D66-20F0-B4763BEFD3A6}" dt="2023-09-05T10:01:16.504" v="2" actId="14100"/>
          <ac:picMkLst>
            <pc:docMk/>
            <pc:sldMk cId="3137509945" sldId="432"/>
            <ac:picMk id="4" creationId="{30F57BA4-6FDC-B3D2-4CB3-78D88EE66E52}"/>
          </ac:picMkLst>
        </pc:picChg>
      </pc:sldChg>
      <pc:sldChg chg="addSp delSp modSp mod setBg setFolMasterObjs">
        <pc:chgData name="Rachel Jackson" userId="S::rachel@humanimaltrust.onmicrosoft.com::d840a2f6-06d0-44a6-b007-9fa5591c9407" providerId="AD" clId="Web-{B812D0F3-AF6A-2D66-20F0-B4763BEFD3A6}" dt="2023-09-05T10:10:06.516" v="45" actId="20577"/>
        <pc:sldMkLst>
          <pc:docMk/>
          <pc:sldMk cId="2387968269" sldId="434"/>
        </pc:sldMkLst>
        <pc:spChg chg="mod">
          <ac:chgData name="Rachel Jackson" userId="S::rachel@humanimaltrust.onmicrosoft.com::d840a2f6-06d0-44a6-b007-9fa5591c9407" providerId="AD" clId="Web-{B812D0F3-AF6A-2D66-20F0-B4763BEFD3A6}" dt="2023-09-05T10:10:06.516" v="45" actId="20577"/>
          <ac:spMkLst>
            <pc:docMk/>
            <pc:sldMk cId="2387968269" sldId="434"/>
            <ac:spMk id="2" creationId="{E2DCA543-1D5A-00BE-4F75-4A2D6994615D}"/>
          </ac:spMkLst>
        </pc:spChg>
        <pc:spChg chg="mod ord">
          <ac:chgData name="Rachel Jackson" userId="S::rachel@humanimaltrust.onmicrosoft.com::d840a2f6-06d0-44a6-b007-9fa5591c9407" providerId="AD" clId="Web-{B812D0F3-AF6A-2D66-20F0-B4763BEFD3A6}" dt="2023-09-05T10:06:37.714" v="18" actId="20577"/>
          <ac:spMkLst>
            <pc:docMk/>
            <pc:sldMk cId="2387968269" sldId="434"/>
            <ac:spMk id="3" creationId="{C588C69E-5479-242B-0AD2-8DDCE312C940}"/>
          </ac:spMkLst>
        </pc:spChg>
        <pc:spChg chg="add del">
          <ac:chgData name="Rachel Jackson" userId="S::rachel@humanimaltrust.onmicrosoft.com::d840a2f6-06d0-44a6-b007-9fa5591c9407" providerId="AD" clId="Web-{B812D0F3-AF6A-2D66-20F0-B4763BEFD3A6}" dt="2023-09-05T10:03:21.679" v="9"/>
          <ac:spMkLst>
            <pc:docMk/>
            <pc:sldMk cId="2387968269" sldId="434"/>
            <ac:spMk id="10" creationId="{79BB35BC-D5C2-4C8B-A22A-A71E6191913B}"/>
          </ac:spMkLst>
        </pc:spChg>
        <pc:spChg chg="add">
          <ac:chgData name="Rachel Jackson" userId="S::rachel@humanimaltrust.onmicrosoft.com::d840a2f6-06d0-44a6-b007-9fa5591c9407" providerId="AD" clId="Web-{B812D0F3-AF6A-2D66-20F0-B4763BEFD3A6}" dt="2023-09-05T10:03:21.679" v="10"/>
          <ac:spMkLst>
            <pc:docMk/>
            <pc:sldMk cId="2387968269" sldId="434"/>
            <ac:spMk id="12" creationId="{D4974D33-8DC5-464E-8C6D-BE58F0669C17}"/>
          </ac:spMkLst>
        </pc:spChg>
        <pc:spChg chg="add">
          <ac:chgData name="Rachel Jackson" userId="S::rachel@humanimaltrust.onmicrosoft.com::d840a2f6-06d0-44a6-b007-9fa5591c9407" providerId="AD" clId="Web-{B812D0F3-AF6A-2D66-20F0-B4763BEFD3A6}" dt="2023-09-05T10:03:21.679" v="10"/>
          <ac:spMkLst>
            <pc:docMk/>
            <pc:sldMk cId="2387968269" sldId="434"/>
            <ac:spMk id="13" creationId="{F13C74B1-5B17-4795-BED0-7140497B445A}"/>
          </ac:spMkLst>
        </pc:spChg>
        <pc:picChg chg="del">
          <ac:chgData name="Rachel Jackson" userId="S::rachel@humanimaltrust.onmicrosoft.com::d840a2f6-06d0-44a6-b007-9fa5591c9407" providerId="AD" clId="Web-{B812D0F3-AF6A-2D66-20F0-B4763BEFD3A6}" dt="2023-09-05T10:03:08.772" v="7"/>
          <ac:picMkLst>
            <pc:docMk/>
            <pc:sldMk cId="2387968269" sldId="434"/>
            <ac:picMk id="4" creationId="{C0FB1BFE-41F2-94A5-90AD-0D9A6163CFFF}"/>
          </ac:picMkLst>
        </pc:picChg>
        <pc:picChg chg="add mod">
          <ac:chgData name="Rachel Jackson" userId="S::rachel@humanimaltrust.onmicrosoft.com::d840a2f6-06d0-44a6-b007-9fa5591c9407" providerId="AD" clId="Web-{B812D0F3-AF6A-2D66-20F0-B4763BEFD3A6}" dt="2023-09-05T10:03:21.679" v="10"/>
          <ac:picMkLst>
            <pc:docMk/>
            <pc:sldMk cId="2387968269" sldId="434"/>
            <ac:picMk id="5" creationId="{A7D77D15-D17E-BB12-B576-8B2700FCC685}"/>
          </ac:picMkLst>
        </pc:picChg>
        <pc:picChg chg="add mod">
          <ac:chgData name="Rachel Jackson" userId="S::rachel@humanimaltrust.onmicrosoft.com::d840a2f6-06d0-44a6-b007-9fa5591c9407" providerId="AD" clId="Web-{B812D0F3-AF6A-2D66-20F0-B4763BEFD3A6}" dt="2023-09-05T10:09:21.062" v="41" actId="1076"/>
          <ac:picMkLst>
            <pc:docMk/>
            <pc:sldMk cId="2387968269" sldId="434"/>
            <ac:picMk id="7" creationId="{4175C287-E8AF-BAB7-7705-FFE68229C30D}"/>
          </ac:picMkLst>
        </pc:picChg>
      </pc:sldChg>
      <pc:sldChg chg="modSp">
        <pc:chgData name="Rachel Jackson" userId="S::rachel@humanimaltrust.onmicrosoft.com::d840a2f6-06d0-44a6-b007-9fa5591c9407" providerId="AD" clId="Web-{B812D0F3-AF6A-2D66-20F0-B4763BEFD3A6}" dt="2023-09-05T10:19:14.309" v="76" actId="1076"/>
        <pc:sldMkLst>
          <pc:docMk/>
          <pc:sldMk cId="1224283622" sldId="436"/>
        </pc:sldMkLst>
        <pc:picChg chg="mod">
          <ac:chgData name="Rachel Jackson" userId="S::rachel@humanimaltrust.onmicrosoft.com::d840a2f6-06d0-44a6-b007-9fa5591c9407" providerId="AD" clId="Web-{B812D0F3-AF6A-2D66-20F0-B4763BEFD3A6}" dt="2023-09-05T10:19:14.309" v="76" actId="1076"/>
          <ac:picMkLst>
            <pc:docMk/>
            <pc:sldMk cId="1224283622" sldId="436"/>
            <ac:picMk id="7" creationId="{31CA63A8-8377-457B-C1AE-6D3420DB1A34}"/>
          </ac:picMkLst>
        </pc:picChg>
      </pc:sldChg>
      <pc:sldChg chg="addSp modSp new mod setBg addAnim">
        <pc:chgData name="Rachel Jackson" userId="S::rachel@humanimaltrust.onmicrosoft.com::d840a2f6-06d0-44a6-b007-9fa5591c9407" providerId="AD" clId="Web-{B812D0F3-AF6A-2D66-20F0-B4763BEFD3A6}" dt="2023-09-05T10:10:18.188" v="46" actId="20577"/>
        <pc:sldMkLst>
          <pc:docMk/>
          <pc:sldMk cId="3309451669" sldId="438"/>
        </pc:sldMkLst>
        <pc:spChg chg="mod">
          <ac:chgData name="Rachel Jackson" userId="S::rachel@humanimaltrust.onmicrosoft.com::d840a2f6-06d0-44a6-b007-9fa5591c9407" providerId="AD" clId="Web-{B812D0F3-AF6A-2D66-20F0-B4763BEFD3A6}" dt="2023-09-05T10:10:18.188" v="46" actId="20577"/>
          <ac:spMkLst>
            <pc:docMk/>
            <pc:sldMk cId="3309451669" sldId="438"/>
            <ac:spMk id="2" creationId="{2A74762B-7CE0-0CC2-A7E7-381F1FF19E86}"/>
          </ac:spMkLst>
        </pc:spChg>
        <pc:spChg chg="mod">
          <ac:chgData name="Rachel Jackson" userId="S::rachel@humanimaltrust.onmicrosoft.com::d840a2f6-06d0-44a6-b007-9fa5591c9407" providerId="AD" clId="Web-{B812D0F3-AF6A-2D66-20F0-B4763BEFD3A6}" dt="2023-09-05T10:08:31.779" v="38" actId="20577"/>
          <ac:spMkLst>
            <pc:docMk/>
            <pc:sldMk cId="3309451669" sldId="438"/>
            <ac:spMk id="3" creationId="{6D9E534B-BE4B-3275-4B29-27D2C3E8A76B}"/>
          </ac:spMkLst>
        </pc:spChg>
        <pc:spChg chg="add">
          <ac:chgData name="Rachel Jackson" userId="S::rachel@humanimaltrust.onmicrosoft.com::d840a2f6-06d0-44a6-b007-9fa5591c9407" providerId="AD" clId="Web-{B812D0F3-AF6A-2D66-20F0-B4763BEFD3A6}" dt="2023-09-05T10:07:14.184" v="19"/>
          <ac:spMkLst>
            <pc:docMk/>
            <pc:sldMk cId="3309451669" sldId="438"/>
            <ac:spMk id="9" creationId="{9F7D5CDA-D291-4307-BF55-1381FED29634}"/>
          </ac:spMkLst>
        </pc:spChg>
        <pc:picChg chg="add">
          <ac:chgData name="Rachel Jackson" userId="S::rachel@humanimaltrust.onmicrosoft.com::d840a2f6-06d0-44a6-b007-9fa5591c9407" providerId="AD" clId="Web-{B812D0F3-AF6A-2D66-20F0-B4763BEFD3A6}" dt="2023-09-05T10:07:14.184" v="19"/>
          <ac:picMkLst>
            <pc:docMk/>
            <pc:sldMk cId="3309451669" sldId="438"/>
            <ac:picMk id="5" creationId="{2BAB148B-A16B-F91E-1897-7E2A80198D38}"/>
          </ac:picMkLst>
        </pc:picChg>
        <pc:picChg chg="add mod">
          <ac:chgData name="Rachel Jackson" userId="S::rachel@humanimaltrust.onmicrosoft.com::d840a2f6-06d0-44a6-b007-9fa5591c9407" providerId="AD" clId="Web-{B812D0F3-AF6A-2D66-20F0-B4763BEFD3A6}" dt="2023-09-05T10:09:34.453" v="43" actId="1076"/>
          <ac:picMkLst>
            <pc:docMk/>
            <pc:sldMk cId="3309451669" sldId="438"/>
            <ac:picMk id="6" creationId="{E1D13464-8445-1041-210A-6CC9DF0DD746}"/>
          </ac:picMkLst>
        </pc:picChg>
      </pc:sldChg>
      <pc:sldChg chg="addSp delSp modSp new mod setBg setClrOvrMap">
        <pc:chgData name="Rachel Jackson" userId="S::rachel@humanimaltrust.onmicrosoft.com::d840a2f6-06d0-44a6-b007-9fa5591c9407" providerId="AD" clId="Web-{B812D0F3-AF6A-2D66-20F0-B4763BEFD3A6}" dt="2023-09-05T10:19:49.591" v="80"/>
        <pc:sldMkLst>
          <pc:docMk/>
          <pc:sldMk cId="2880703039" sldId="439"/>
        </pc:sldMkLst>
        <pc:spChg chg="add mod ord">
          <ac:chgData name="Rachel Jackson" userId="S::rachel@humanimaltrust.onmicrosoft.com::d840a2f6-06d0-44a6-b007-9fa5591c9407" providerId="AD" clId="Web-{B812D0F3-AF6A-2D66-20F0-B4763BEFD3A6}" dt="2023-09-05T10:19:49.591" v="80"/>
          <ac:spMkLst>
            <pc:docMk/>
            <pc:sldMk cId="2880703039" sldId="439"/>
            <ac:spMk id="2" creationId="{8DA6723D-9B32-7139-1D1A-8C181165293B}"/>
          </ac:spMkLst>
        </pc:spChg>
        <pc:spChg chg="add del">
          <ac:chgData name="Rachel Jackson" userId="S::rachel@humanimaltrust.onmicrosoft.com::d840a2f6-06d0-44a6-b007-9fa5591c9407" providerId="AD" clId="Web-{B812D0F3-AF6A-2D66-20F0-B4763BEFD3A6}" dt="2023-09-05T10:18:46.839" v="72"/>
          <ac:spMkLst>
            <pc:docMk/>
            <pc:sldMk cId="2880703039" sldId="439"/>
            <ac:spMk id="8" creationId="{F13C74B1-5B17-4795-BED0-7140497B445A}"/>
          </ac:spMkLst>
        </pc:spChg>
        <pc:spChg chg="add del">
          <ac:chgData name="Rachel Jackson" userId="S::rachel@humanimaltrust.onmicrosoft.com::d840a2f6-06d0-44a6-b007-9fa5591c9407" providerId="AD" clId="Web-{B812D0F3-AF6A-2D66-20F0-B4763BEFD3A6}" dt="2023-09-05T10:18:46.839" v="72"/>
          <ac:spMkLst>
            <pc:docMk/>
            <pc:sldMk cId="2880703039" sldId="439"/>
            <ac:spMk id="10" creationId="{D4974D33-8DC5-464E-8C6D-BE58F0669C17}"/>
          </ac:spMkLst>
        </pc:spChg>
        <pc:spChg chg="add del">
          <ac:chgData name="Rachel Jackson" userId="S::rachel@humanimaltrust.onmicrosoft.com::d840a2f6-06d0-44a6-b007-9fa5591c9407" providerId="AD" clId="Web-{B812D0F3-AF6A-2D66-20F0-B4763BEFD3A6}" dt="2023-09-05T10:19:49.591" v="80"/>
          <ac:spMkLst>
            <pc:docMk/>
            <pc:sldMk cId="2880703039" sldId="439"/>
            <ac:spMk id="15" creationId="{0EFD753D-6A49-46DD-9E82-AA6E2C62B461}"/>
          </ac:spMkLst>
        </pc:spChg>
        <pc:spChg chg="add del">
          <ac:chgData name="Rachel Jackson" userId="S::rachel@humanimaltrust.onmicrosoft.com::d840a2f6-06d0-44a6-b007-9fa5591c9407" providerId="AD" clId="Web-{B812D0F3-AF6A-2D66-20F0-B4763BEFD3A6}" dt="2023-09-05T10:19:49.591" v="80"/>
          <ac:spMkLst>
            <pc:docMk/>
            <pc:sldMk cId="2880703039" sldId="439"/>
            <ac:spMk id="17" creationId="{138A5824-1F4A-4EE7-BC13-5BB48FC0809B}"/>
          </ac:spMkLst>
        </pc:spChg>
        <pc:spChg chg="add">
          <ac:chgData name="Rachel Jackson" userId="S::rachel@humanimaltrust.onmicrosoft.com::d840a2f6-06d0-44a6-b007-9fa5591c9407" providerId="AD" clId="Web-{B812D0F3-AF6A-2D66-20F0-B4763BEFD3A6}" dt="2023-09-05T10:19:49.591" v="80"/>
          <ac:spMkLst>
            <pc:docMk/>
            <pc:sldMk cId="2880703039" sldId="439"/>
            <ac:spMk id="22" creationId="{AAD8F19F-4A55-467B-BED0-8837659A90A4}"/>
          </ac:spMkLst>
        </pc:spChg>
        <pc:picChg chg="add mod">
          <ac:chgData name="Rachel Jackson" userId="S::rachel@humanimaltrust.onmicrosoft.com::d840a2f6-06d0-44a6-b007-9fa5591c9407" providerId="AD" clId="Web-{B812D0F3-AF6A-2D66-20F0-B4763BEFD3A6}" dt="2023-09-05T10:19:49.591" v="80"/>
          <ac:picMkLst>
            <pc:docMk/>
            <pc:sldMk cId="2880703039" sldId="439"/>
            <ac:picMk id="3" creationId="{3738488C-6D15-C880-BE28-0A2BACCB581A}"/>
          </ac:picMkLst>
        </pc:picChg>
        <pc:picChg chg="add mod ord">
          <ac:chgData name="Rachel Jackson" userId="S::rachel@humanimaltrust.onmicrosoft.com::d840a2f6-06d0-44a6-b007-9fa5591c9407" providerId="AD" clId="Web-{B812D0F3-AF6A-2D66-20F0-B4763BEFD3A6}" dt="2023-09-05T10:19:49.591" v="80"/>
          <ac:picMkLst>
            <pc:docMk/>
            <pc:sldMk cId="2880703039" sldId="439"/>
            <ac:picMk id="4" creationId="{C9173A1F-AA52-690C-BD1F-E389F6C7BB94}"/>
          </ac:picMkLst>
        </pc:picChg>
        <pc:picChg chg="add mod ord">
          <ac:chgData name="Rachel Jackson" userId="S::rachel@humanimaltrust.onmicrosoft.com::d840a2f6-06d0-44a6-b007-9fa5591c9407" providerId="AD" clId="Web-{B812D0F3-AF6A-2D66-20F0-B4763BEFD3A6}" dt="2023-09-05T10:19:49.591" v="80"/>
          <ac:picMkLst>
            <pc:docMk/>
            <pc:sldMk cId="2880703039" sldId="439"/>
            <ac:picMk id="5" creationId="{1E36361B-97DB-9977-38AA-479778843D95}"/>
          </ac:picMkLst>
        </pc:picChg>
        <pc:picChg chg="add mod">
          <ac:chgData name="Rachel Jackson" userId="S::rachel@humanimaltrust.onmicrosoft.com::d840a2f6-06d0-44a6-b007-9fa5591c9407" providerId="AD" clId="Web-{B812D0F3-AF6A-2D66-20F0-B4763BEFD3A6}" dt="2023-09-05T10:19:49.591" v="80"/>
          <ac:picMkLst>
            <pc:docMk/>
            <pc:sldMk cId="2880703039" sldId="439"/>
            <ac:picMk id="6" creationId="{C28262A4-CC06-69BA-83B5-D7D0DCA68059}"/>
          </ac:picMkLst>
        </pc:picChg>
        <pc:picChg chg="add mod ord">
          <ac:chgData name="Rachel Jackson" userId="S::rachel@humanimaltrust.onmicrosoft.com::d840a2f6-06d0-44a6-b007-9fa5591c9407" providerId="AD" clId="Web-{B812D0F3-AF6A-2D66-20F0-B4763BEFD3A6}" dt="2023-09-05T10:19:49.591" v="80"/>
          <ac:picMkLst>
            <pc:docMk/>
            <pc:sldMk cId="2880703039" sldId="439"/>
            <ac:picMk id="7" creationId="{8ADD0F8A-AFAE-2867-062C-73BC24BEE3D8}"/>
          </ac:picMkLst>
        </pc:picChg>
        <pc:picChg chg="add del mod">
          <ac:chgData name="Rachel Jackson" userId="S::rachel@humanimaltrust.onmicrosoft.com::d840a2f6-06d0-44a6-b007-9fa5591c9407" providerId="AD" clId="Web-{B812D0F3-AF6A-2D66-20F0-B4763BEFD3A6}" dt="2023-09-05T10:19:35.465" v="79"/>
          <ac:picMkLst>
            <pc:docMk/>
            <pc:sldMk cId="2880703039" sldId="439"/>
            <ac:picMk id="11" creationId="{85169A67-CF5E-BA5A-1859-8D56699E2ED4}"/>
          </ac:picMkLst>
        </pc:picChg>
      </pc:sldChg>
    </pc:docChg>
  </pc:docChgLst>
  <pc:docChgLst>
    <pc:chgData name="Rachel Jackson" userId="S::rachelj@humanimaltrust.org.uk::d840a2f6-06d0-44a6-b007-9fa5591c9407" providerId="AD" clId="Web-{1057BD75-C133-AFC0-CDC3-DC95F572FF34}"/>
    <pc:docChg chg="addSld delSld modSld">
      <pc:chgData name="Rachel Jackson" userId="S::rachelj@humanimaltrust.org.uk::d840a2f6-06d0-44a6-b007-9fa5591c9407" providerId="AD" clId="Web-{1057BD75-C133-AFC0-CDC3-DC95F572FF34}" dt="2024-03-20T15:31:24.656" v="70" actId="20577"/>
      <pc:docMkLst>
        <pc:docMk/>
      </pc:docMkLst>
      <pc:sldChg chg="delSp modSp">
        <pc:chgData name="Rachel Jackson" userId="S::rachelj@humanimaltrust.org.uk::d840a2f6-06d0-44a6-b007-9fa5591c9407" providerId="AD" clId="Web-{1057BD75-C133-AFC0-CDC3-DC95F572FF34}" dt="2024-03-20T15:29:19.885" v="59" actId="1076"/>
        <pc:sldMkLst>
          <pc:docMk/>
          <pc:sldMk cId="0" sldId="270"/>
        </pc:sldMkLst>
        <pc:spChg chg="mod">
          <ac:chgData name="Rachel Jackson" userId="S::rachelj@humanimaltrust.org.uk::d840a2f6-06d0-44a6-b007-9fa5591c9407" providerId="AD" clId="Web-{1057BD75-C133-AFC0-CDC3-DC95F572FF34}" dt="2024-03-20T15:29:10.791" v="57" actId="14100"/>
          <ac:spMkLst>
            <pc:docMk/>
            <pc:sldMk cId="0" sldId="270"/>
            <ac:spMk id="6" creationId="{B9A92095-2777-4467-BBB4-2DA5F187AD10}"/>
          </ac:spMkLst>
        </pc:spChg>
        <pc:picChg chg="del mod">
          <ac:chgData name="Rachel Jackson" userId="S::rachelj@humanimaltrust.org.uk::d840a2f6-06d0-44a6-b007-9fa5591c9407" providerId="AD" clId="Web-{1057BD75-C133-AFC0-CDC3-DC95F572FF34}" dt="2024-03-20T15:28:19.258" v="52"/>
          <ac:picMkLst>
            <pc:docMk/>
            <pc:sldMk cId="0" sldId="270"/>
            <ac:picMk id="2" creationId="{20543D42-3A9C-2843-B894-B7C9BEE1B1B4}"/>
          </ac:picMkLst>
        </pc:picChg>
        <pc:picChg chg="mod">
          <ac:chgData name="Rachel Jackson" userId="S::rachelj@humanimaltrust.org.uk::d840a2f6-06d0-44a6-b007-9fa5591c9407" providerId="AD" clId="Web-{1057BD75-C133-AFC0-CDC3-DC95F572FF34}" dt="2024-03-20T15:29:19.885" v="59" actId="1076"/>
          <ac:picMkLst>
            <pc:docMk/>
            <pc:sldMk cId="0" sldId="270"/>
            <ac:picMk id="8" creationId="{8804A3B7-7192-4E6D-BAF1-4EBFC8B3B55D}"/>
          </ac:picMkLst>
        </pc:picChg>
      </pc:sldChg>
      <pc:sldChg chg="delSp modSp addAnim delAnim">
        <pc:chgData name="Rachel Jackson" userId="S::rachelj@humanimaltrust.org.uk::d840a2f6-06d0-44a6-b007-9fa5591c9407" providerId="AD" clId="Web-{1057BD75-C133-AFC0-CDC3-DC95F572FF34}" dt="2024-03-20T15:31:24.656" v="70" actId="20577"/>
        <pc:sldMkLst>
          <pc:docMk/>
          <pc:sldMk cId="3026977763" sldId="290"/>
        </pc:sldMkLst>
        <pc:spChg chg="mod">
          <ac:chgData name="Rachel Jackson" userId="S::rachelj@humanimaltrust.org.uk::d840a2f6-06d0-44a6-b007-9fa5591c9407" providerId="AD" clId="Web-{1057BD75-C133-AFC0-CDC3-DC95F572FF34}" dt="2024-03-20T15:31:24.656" v="70" actId="20577"/>
          <ac:spMkLst>
            <pc:docMk/>
            <pc:sldMk cId="3026977763" sldId="290"/>
            <ac:spMk id="3" creationId="{3D790EC2-BFF2-4C13-90EC-8C3653F197FB}"/>
          </ac:spMkLst>
        </pc:spChg>
        <pc:spChg chg="mod">
          <ac:chgData name="Rachel Jackson" userId="S::rachelj@humanimaltrust.org.uk::d840a2f6-06d0-44a6-b007-9fa5591c9407" providerId="AD" clId="Web-{1057BD75-C133-AFC0-CDC3-DC95F572FF34}" dt="2024-03-20T15:29:56.684" v="64" actId="14100"/>
          <ac:spMkLst>
            <pc:docMk/>
            <pc:sldMk cId="3026977763" sldId="290"/>
            <ac:spMk id="4" creationId="{B5454E2F-023F-47B3-9CF2-F89C25E4B801}"/>
          </ac:spMkLst>
        </pc:spChg>
        <pc:picChg chg="del">
          <ac:chgData name="Rachel Jackson" userId="S::rachelj@humanimaltrust.org.uk::d840a2f6-06d0-44a6-b007-9fa5591c9407" providerId="AD" clId="Web-{1057BD75-C133-AFC0-CDC3-DC95F572FF34}" dt="2024-03-20T15:29:37.730" v="60"/>
          <ac:picMkLst>
            <pc:docMk/>
            <pc:sldMk cId="3026977763" sldId="290"/>
            <ac:picMk id="2" creationId="{7585C9B2-590E-4065-7611-74B1E27226DB}"/>
          </ac:picMkLst>
        </pc:picChg>
      </pc:sldChg>
      <pc:sldChg chg="delSp modSp add del">
        <pc:chgData name="Rachel Jackson" userId="S::rachelj@humanimaltrust.org.uk::d840a2f6-06d0-44a6-b007-9fa5591c9407" providerId="AD" clId="Web-{1057BD75-C133-AFC0-CDC3-DC95F572FF34}" dt="2024-03-20T15:24:27.795" v="24" actId="14100"/>
        <pc:sldMkLst>
          <pc:docMk/>
          <pc:sldMk cId="2387748659" sldId="291"/>
        </pc:sldMkLst>
        <pc:spChg chg="mod">
          <ac:chgData name="Rachel Jackson" userId="S::rachelj@humanimaltrust.org.uk::d840a2f6-06d0-44a6-b007-9fa5591c9407" providerId="AD" clId="Web-{1057BD75-C133-AFC0-CDC3-DC95F572FF34}" dt="2024-03-20T15:24:27.795" v="24" actId="14100"/>
          <ac:spMkLst>
            <pc:docMk/>
            <pc:sldMk cId="2387748659" sldId="291"/>
            <ac:spMk id="2" creationId="{51A15EC5-584A-4820-B2DC-78EA6833803A}"/>
          </ac:spMkLst>
        </pc:spChg>
        <pc:spChg chg="mod">
          <ac:chgData name="Rachel Jackson" userId="S::rachelj@humanimaltrust.org.uk::d840a2f6-06d0-44a6-b007-9fa5591c9407" providerId="AD" clId="Web-{1057BD75-C133-AFC0-CDC3-DC95F572FF34}" dt="2024-03-20T15:23:19.792" v="12" actId="14100"/>
          <ac:spMkLst>
            <pc:docMk/>
            <pc:sldMk cId="2387748659" sldId="291"/>
            <ac:spMk id="17" creationId="{F83905D2-1DEF-95C2-B24D-CFD7BE5FEB45}"/>
          </ac:spMkLst>
        </pc:spChg>
        <pc:picChg chg="del">
          <ac:chgData name="Rachel Jackson" userId="S::rachelj@humanimaltrust.org.uk::d840a2f6-06d0-44a6-b007-9fa5591c9407" providerId="AD" clId="Web-{1057BD75-C133-AFC0-CDC3-DC95F572FF34}" dt="2024-03-20T15:22:31.118" v="6"/>
          <ac:picMkLst>
            <pc:docMk/>
            <pc:sldMk cId="2387748659" sldId="291"/>
            <ac:picMk id="5" creationId="{8E8AD607-E0A3-C2DD-0007-57B3892AD1DA}"/>
          </ac:picMkLst>
        </pc:picChg>
      </pc:sldChg>
      <pc:sldChg chg="delSp modSp">
        <pc:chgData name="Rachel Jackson" userId="S::rachelj@humanimaltrust.org.uk::d840a2f6-06d0-44a6-b007-9fa5591c9407" providerId="AD" clId="Web-{1057BD75-C133-AFC0-CDC3-DC95F572FF34}" dt="2024-03-20T14:46:58.160" v="3"/>
        <pc:sldMkLst>
          <pc:docMk/>
          <pc:sldMk cId="1708030366" sldId="430"/>
        </pc:sldMkLst>
        <pc:spChg chg="mod">
          <ac:chgData name="Rachel Jackson" userId="S::rachelj@humanimaltrust.org.uk::d840a2f6-06d0-44a6-b007-9fa5591c9407" providerId="AD" clId="Web-{1057BD75-C133-AFC0-CDC3-DC95F572FF34}" dt="2024-03-20T14:46:46.035" v="0" actId="20577"/>
          <ac:spMkLst>
            <pc:docMk/>
            <pc:sldMk cId="1708030366" sldId="430"/>
            <ac:spMk id="2" creationId="{CE94B935-94F1-2FFA-BA2C-58CD9F64B003}"/>
          </ac:spMkLst>
        </pc:spChg>
        <pc:spChg chg="mod">
          <ac:chgData name="Rachel Jackson" userId="S::rachelj@humanimaltrust.org.uk::d840a2f6-06d0-44a6-b007-9fa5591c9407" providerId="AD" clId="Web-{1057BD75-C133-AFC0-CDC3-DC95F572FF34}" dt="2024-03-20T14:46:53.597" v="2" actId="14100"/>
          <ac:spMkLst>
            <pc:docMk/>
            <pc:sldMk cId="1708030366" sldId="430"/>
            <ac:spMk id="3" creationId="{D130B04F-BB44-A5E9-CA14-2C1932CC5750}"/>
          </ac:spMkLst>
        </pc:spChg>
        <pc:picChg chg="del">
          <ac:chgData name="Rachel Jackson" userId="S::rachelj@humanimaltrust.org.uk::d840a2f6-06d0-44a6-b007-9fa5591c9407" providerId="AD" clId="Web-{1057BD75-C133-AFC0-CDC3-DC95F572FF34}" dt="2024-03-20T14:46:58.160" v="3"/>
          <ac:picMkLst>
            <pc:docMk/>
            <pc:sldMk cId="1708030366" sldId="430"/>
            <ac:picMk id="4" creationId="{28716FBA-1E52-A588-156A-7D86AA5224F3}"/>
          </ac:picMkLst>
        </pc:picChg>
      </pc:sldChg>
      <pc:sldChg chg="delSp">
        <pc:chgData name="Rachel Jackson" userId="S::rachelj@humanimaltrust.org.uk::d840a2f6-06d0-44a6-b007-9fa5591c9407" providerId="AD" clId="Web-{1057BD75-C133-AFC0-CDC3-DC95F572FF34}" dt="2024-03-20T15:25:16.422" v="29"/>
        <pc:sldMkLst>
          <pc:docMk/>
          <pc:sldMk cId="1282516817" sldId="431"/>
        </pc:sldMkLst>
        <pc:picChg chg="del">
          <ac:chgData name="Rachel Jackson" userId="S::rachelj@humanimaltrust.org.uk::d840a2f6-06d0-44a6-b007-9fa5591c9407" providerId="AD" clId="Web-{1057BD75-C133-AFC0-CDC3-DC95F572FF34}" dt="2024-03-20T15:25:16.422" v="29"/>
          <ac:picMkLst>
            <pc:docMk/>
            <pc:sldMk cId="1282516817" sldId="431"/>
            <ac:picMk id="4" creationId="{9CC94EAA-A1FE-7EFA-117F-FCABE59BC5EE}"/>
          </ac:picMkLst>
        </pc:picChg>
      </pc:sldChg>
      <pc:sldChg chg="delSp modSp">
        <pc:chgData name="Rachel Jackson" userId="S::rachelj@humanimaltrust.org.uk::d840a2f6-06d0-44a6-b007-9fa5591c9407" providerId="AD" clId="Web-{1057BD75-C133-AFC0-CDC3-DC95F572FF34}" dt="2024-03-20T15:25:03.031" v="28" actId="14100"/>
        <pc:sldMkLst>
          <pc:docMk/>
          <pc:sldMk cId="3137509945" sldId="432"/>
        </pc:sldMkLst>
        <pc:spChg chg="mod">
          <ac:chgData name="Rachel Jackson" userId="S::rachelj@humanimaltrust.org.uk::d840a2f6-06d0-44a6-b007-9fa5591c9407" providerId="AD" clId="Web-{1057BD75-C133-AFC0-CDC3-DC95F572FF34}" dt="2024-03-20T15:25:03.031" v="28" actId="14100"/>
          <ac:spMkLst>
            <pc:docMk/>
            <pc:sldMk cId="3137509945" sldId="432"/>
            <ac:spMk id="2" creationId="{51A15EC5-584A-4820-B2DC-78EA6833803A}"/>
          </ac:spMkLst>
        </pc:spChg>
        <pc:spChg chg="mod">
          <ac:chgData name="Rachel Jackson" userId="S::rachelj@humanimaltrust.org.uk::d840a2f6-06d0-44a6-b007-9fa5591c9407" providerId="AD" clId="Web-{1057BD75-C133-AFC0-CDC3-DC95F572FF34}" dt="2024-03-20T15:24:57.671" v="27" actId="20577"/>
          <ac:spMkLst>
            <pc:docMk/>
            <pc:sldMk cId="3137509945" sldId="432"/>
            <ac:spMk id="8" creationId="{8878F772-3C5A-1611-92E2-2B83E3335B13}"/>
          </ac:spMkLst>
        </pc:spChg>
        <pc:picChg chg="del">
          <ac:chgData name="Rachel Jackson" userId="S::rachelj@humanimaltrust.org.uk::d840a2f6-06d0-44a6-b007-9fa5591c9407" providerId="AD" clId="Web-{1057BD75-C133-AFC0-CDC3-DC95F572FF34}" dt="2024-03-20T15:24:42.452" v="25"/>
          <ac:picMkLst>
            <pc:docMk/>
            <pc:sldMk cId="3137509945" sldId="432"/>
            <ac:picMk id="4" creationId="{30F57BA4-6FDC-B3D2-4CB3-78D88EE66E52}"/>
          </ac:picMkLst>
        </pc:picChg>
      </pc:sldChg>
      <pc:sldChg chg="delSp modSp">
        <pc:chgData name="Rachel Jackson" userId="S::rachelj@humanimaltrust.org.uk::d840a2f6-06d0-44a6-b007-9fa5591c9407" providerId="AD" clId="Web-{1057BD75-C133-AFC0-CDC3-DC95F572FF34}" dt="2024-03-20T15:25:44.361" v="35" actId="20577"/>
        <pc:sldMkLst>
          <pc:docMk/>
          <pc:sldMk cId="2387968269" sldId="434"/>
        </pc:sldMkLst>
        <pc:spChg chg="mod">
          <ac:chgData name="Rachel Jackson" userId="S::rachelj@humanimaltrust.org.uk::d840a2f6-06d0-44a6-b007-9fa5591c9407" providerId="AD" clId="Web-{1057BD75-C133-AFC0-CDC3-DC95F572FF34}" dt="2024-03-20T15:25:44.361" v="35" actId="20577"/>
          <ac:spMkLst>
            <pc:docMk/>
            <pc:sldMk cId="2387968269" sldId="434"/>
            <ac:spMk id="3" creationId="{C588C69E-5479-242B-0AD2-8DDCE312C940}"/>
          </ac:spMkLst>
        </pc:spChg>
        <pc:picChg chg="del">
          <ac:chgData name="Rachel Jackson" userId="S::rachelj@humanimaltrust.org.uk::d840a2f6-06d0-44a6-b007-9fa5591c9407" providerId="AD" clId="Web-{1057BD75-C133-AFC0-CDC3-DC95F572FF34}" dt="2024-03-20T15:25:26.157" v="30"/>
          <ac:picMkLst>
            <pc:docMk/>
            <pc:sldMk cId="2387968269" sldId="434"/>
            <ac:picMk id="7" creationId="{4175C287-E8AF-BAB7-7705-FFE68229C30D}"/>
          </ac:picMkLst>
        </pc:picChg>
      </pc:sldChg>
      <pc:sldChg chg="addSp delSp modSp mod setBg setFolMasterObjs">
        <pc:chgData name="Rachel Jackson" userId="S::rachelj@humanimaltrust.org.uk::d840a2f6-06d0-44a6-b007-9fa5591c9407" providerId="AD" clId="Web-{1057BD75-C133-AFC0-CDC3-DC95F572FF34}" dt="2024-03-20T15:28:05.523" v="50" actId="20577"/>
        <pc:sldMkLst>
          <pc:docMk/>
          <pc:sldMk cId="2404033983" sldId="435"/>
        </pc:sldMkLst>
        <pc:spChg chg="mod">
          <ac:chgData name="Rachel Jackson" userId="S::rachelj@humanimaltrust.org.uk::d840a2f6-06d0-44a6-b007-9fa5591c9407" providerId="AD" clId="Web-{1057BD75-C133-AFC0-CDC3-DC95F572FF34}" dt="2024-03-20T15:28:05.523" v="50" actId="20577"/>
          <ac:spMkLst>
            <pc:docMk/>
            <pc:sldMk cId="2404033983" sldId="435"/>
            <ac:spMk id="2" creationId="{E2DCA543-1D5A-00BE-4F75-4A2D6994615D}"/>
          </ac:spMkLst>
        </pc:spChg>
        <pc:spChg chg="mod">
          <ac:chgData name="Rachel Jackson" userId="S::rachelj@humanimaltrust.org.uk::d840a2f6-06d0-44a6-b007-9fa5591c9407" providerId="AD" clId="Web-{1057BD75-C133-AFC0-CDC3-DC95F572FF34}" dt="2024-03-20T15:27:53.053" v="48" actId="14100"/>
          <ac:spMkLst>
            <pc:docMk/>
            <pc:sldMk cId="2404033983" sldId="435"/>
            <ac:spMk id="3" creationId="{C588C69E-5479-242B-0AD2-8DDCE312C940}"/>
          </ac:spMkLst>
        </pc:spChg>
        <pc:spChg chg="add">
          <ac:chgData name="Rachel Jackson" userId="S::rachelj@humanimaltrust.org.uk::d840a2f6-06d0-44a6-b007-9fa5591c9407" providerId="AD" clId="Web-{1057BD75-C133-AFC0-CDC3-DC95F572FF34}" dt="2024-03-20T15:27:30.740" v="44"/>
          <ac:spMkLst>
            <pc:docMk/>
            <pc:sldMk cId="2404033983" sldId="435"/>
            <ac:spMk id="6" creationId="{2C61293E-6EBE-43EF-A52C-9BEBFD7679D4}"/>
          </ac:spMkLst>
        </pc:spChg>
        <pc:spChg chg="add">
          <ac:chgData name="Rachel Jackson" userId="S::rachelj@humanimaltrust.org.uk::d840a2f6-06d0-44a6-b007-9fa5591c9407" providerId="AD" clId="Web-{1057BD75-C133-AFC0-CDC3-DC95F572FF34}" dt="2024-03-20T15:27:30.740" v="44"/>
          <ac:spMkLst>
            <pc:docMk/>
            <pc:sldMk cId="2404033983" sldId="435"/>
            <ac:spMk id="8" creationId="{21540236-BFD5-4A9D-8840-4703E7F76825}"/>
          </ac:spMkLst>
        </pc:spChg>
        <pc:spChg chg="add del">
          <ac:chgData name="Rachel Jackson" userId="S::rachelj@humanimaltrust.org.uk::d840a2f6-06d0-44a6-b007-9fa5591c9407" providerId="AD" clId="Web-{1057BD75-C133-AFC0-CDC3-DC95F572FF34}" dt="2024-03-20T15:27:27.912" v="43"/>
          <ac:spMkLst>
            <pc:docMk/>
            <pc:sldMk cId="2404033983" sldId="435"/>
            <ac:spMk id="9" creationId="{9F7D5CDA-D291-4307-BF55-1381FED29634}"/>
          </ac:spMkLst>
        </pc:spChg>
        <pc:spChg chg="add del">
          <ac:chgData name="Rachel Jackson" userId="S::rachelj@humanimaltrust.org.uk::d840a2f6-06d0-44a6-b007-9fa5591c9407" providerId="AD" clId="Web-{1057BD75-C133-AFC0-CDC3-DC95F572FF34}" dt="2024-03-20T15:27:27.912" v="43"/>
          <ac:spMkLst>
            <pc:docMk/>
            <pc:sldMk cId="2404033983" sldId="435"/>
            <ac:spMk id="11" creationId="{59B296B9-C5A5-4E4F-9B60-C907B5F1466C}"/>
          </ac:spMkLst>
        </pc:spChg>
        <pc:spChg chg="add del">
          <ac:chgData name="Rachel Jackson" userId="S::rachelj@humanimaltrust.org.uk::d840a2f6-06d0-44a6-b007-9fa5591c9407" providerId="AD" clId="Web-{1057BD75-C133-AFC0-CDC3-DC95F572FF34}" dt="2024-03-20T15:27:27.912" v="43"/>
          <ac:spMkLst>
            <pc:docMk/>
            <pc:sldMk cId="2404033983" sldId="435"/>
            <ac:spMk id="13" creationId="{D0300FD3-5AF1-6305-15FA-9078072672E2}"/>
          </ac:spMkLst>
        </pc:spChg>
        <pc:picChg chg="del">
          <ac:chgData name="Rachel Jackson" userId="S::rachelj@humanimaltrust.org.uk::d840a2f6-06d0-44a6-b007-9fa5591c9407" providerId="AD" clId="Web-{1057BD75-C133-AFC0-CDC3-DC95F572FF34}" dt="2024-03-20T15:26:30.831" v="40"/>
          <ac:picMkLst>
            <pc:docMk/>
            <pc:sldMk cId="2404033983" sldId="435"/>
            <ac:picMk id="4" creationId="{D4486E05-1C2C-7E5A-3E81-BBC044F7ECB8}"/>
          </ac:picMkLst>
        </pc:picChg>
        <pc:picChg chg="add del">
          <ac:chgData name="Rachel Jackson" userId="S::rachelj@humanimaltrust.org.uk::d840a2f6-06d0-44a6-b007-9fa5591c9407" providerId="AD" clId="Web-{1057BD75-C133-AFC0-CDC3-DC95F572FF34}" dt="2024-03-20T15:27:27.912" v="43"/>
          <ac:picMkLst>
            <pc:docMk/>
            <pc:sldMk cId="2404033983" sldId="435"/>
            <ac:picMk id="5" creationId="{890611DF-24E0-B86D-E2B4-D5710314C344}"/>
          </ac:picMkLst>
        </pc:picChg>
        <pc:picChg chg="add">
          <ac:chgData name="Rachel Jackson" userId="S::rachelj@humanimaltrust.org.uk::d840a2f6-06d0-44a6-b007-9fa5591c9407" providerId="AD" clId="Web-{1057BD75-C133-AFC0-CDC3-DC95F572FF34}" dt="2024-03-20T15:27:30.740" v="44"/>
          <ac:picMkLst>
            <pc:docMk/>
            <pc:sldMk cId="2404033983" sldId="435"/>
            <ac:picMk id="7" creationId="{00FC9194-580C-5AF7-1AD9-4E761040C67D}"/>
          </ac:picMkLst>
        </pc:picChg>
      </pc:sldChg>
      <pc:sldChg chg="delSp modSp">
        <pc:chgData name="Rachel Jackson" userId="S::rachelj@humanimaltrust.org.uk::d840a2f6-06d0-44a6-b007-9fa5591c9407" providerId="AD" clId="Web-{1057BD75-C133-AFC0-CDC3-DC95F572FF34}" dt="2024-03-20T15:26:21.472" v="39" actId="20577"/>
        <pc:sldMkLst>
          <pc:docMk/>
          <pc:sldMk cId="3309451669" sldId="438"/>
        </pc:sldMkLst>
        <pc:spChg chg="mod">
          <ac:chgData name="Rachel Jackson" userId="S::rachelj@humanimaltrust.org.uk::d840a2f6-06d0-44a6-b007-9fa5591c9407" providerId="AD" clId="Web-{1057BD75-C133-AFC0-CDC3-DC95F572FF34}" dt="2024-03-20T15:26:21.472" v="39" actId="20577"/>
          <ac:spMkLst>
            <pc:docMk/>
            <pc:sldMk cId="3309451669" sldId="438"/>
            <ac:spMk id="2" creationId="{2A74762B-7CE0-0CC2-A7E7-381F1FF19E86}"/>
          </ac:spMkLst>
        </pc:spChg>
        <pc:spChg chg="mod">
          <ac:chgData name="Rachel Jackson" userId="S::rachelj@humanimaltrust.org.uk::d840a2f6-06d0-44a6-b007-9fa5591c9407" providerId="AD" clId="Web-{1057BD75-C133-AFC0-CDC3-DC95F572FF34}" dt="2024-03-20T15:26:07.596" v="37" actId="20577"/>
          <ac:spMkLst>
            <pc:docMk/>
            <pc:sldMk cId="3309451669" sldId="438"/>
            <ac:spMk id="3" creationId="{6D9E534B-BE4B-3275-4B29-27D2C3E8A76B}"/>
          </ac:spMkLst>
        </pc:spChg>
        <pc:picChg chg="del">
          <ac:chgData name="Rachel Jackson" userId="S::rachelj@humanimaltrust.org.uk::d840a2f6-06d0-44a6-b007-9fa5591c9407" providerId="AD" clId="Web-{1057BD75-C133-AFC0-CDC3-DC95F572FF34}" dt="2024-03-20T15:25:57.142" v="36"/>
          <ac:picMkLst>
            <pc:docMk/>
            <pc:sldMk cId="3309451669" sldId="438"/>
            <ac:picMk id="6" creationId="{E1D13464-8445-1041-210A-6CC9DF0DD746}"/>
          </ac:picMkLst>
        </pc:picChg>
      </pc:sldChg>
    </pc:docChg>
  </pc:docChgLst>
  <pc:docChgLst>
    <pc:chgData name="Rachel Jackson" userId="b3e839f4b8bb0973" providerId="LiveId" clId="{160FE012-EFBB-4FBC-950F-7BB7692DD277}"/>
    <pc:docChg chg="undo custSel addSld delSld modSld">
      <pc:chgData name="Rachel Jackson" userId="b3e839f4b8bb0973" providerId="LiveId" clId="{160FE012-EFBB-4FBC-950F-7BB7692DD277}" dt="2023-06-21T16:26:50.566" v="275" actId="20577"/>
      <pc:docMkLst>
        <pc:docMk/>
      </pc:docMkLst>
      <pc:sldChg chg="modSp">
        <pc:chgData name="Rachel Jackson" userId="b3e839f4b8bb0973" providerId="LiveId" clId="{160FE012-EFBB-4FBC-950F-7BB7692DD277}" dt="2023-06-21T13:00:48.243" v="3" actId="20577"/>
        <pc:sldMkLst>
          <pc:docMk/>
          <pc:sldMk cId="2404033983" sldId="435"/>
        </pc:sldMkLst>
        <pc:spChg chg="mod">
          <ac:chgData name="Rachel Jackson" userId="b3e839f4b8bb0973" providerId="LiveId" clId="{160FE012-EFBB-4FBC-950F-7BB7692DD277}" dt="2023-06-21T13:00:48.243" v="3" actId="20577"/>
          <ac:spMkLst>
            <pc:docMk/>
            <pc:sldMk cId="2404033983" sldId="435"/>
            <ac:spMk id="3" creationId="{C588C69E-5479-242B-0AD2-8DDCE312C940}"/>
          </ac:spMkLst>
        </pc:spChg>
      </pc:sldChg>
      <pc:sldChg chg="addSp delSp modSp add mod setBg setFolMasterObjs modAnim">
        <pc:chgData name="Rachel Jackson" userId="b3e839f4b8bb0973" providerId="LiveId" clId="{160FE012-EFBB-4FBC-950F-7BB7692DD277}" dt="2023-06-21T16:21:59.057" v="225" actId="14100"/>
        <pc:sldMkLst>
          <pc:docMk/>
          <pc:sldMk cId="1224283622" sldId="436"/>
        </pc:sldMkLst>
        <pc:spChg chg="mod ord">
          <ac:chgData name="Rachel Jackson" userId="b3e839f4b8bb0973" providerId="LiveId" clId="{160FE012-EFBB-4FBC-950F-7BB7692DD277}" dt="2023-06-21T14:30:29.082" v="16" actId="26606"/>
          <ac:spMkLst>
            <pc:docMk/>
            <pc:sldMk cId="1224283622" sldId="436"/>
            <ac:spMk id="3" creationId="{3D790EC2-BFF2-4C13-90EC-8C3653F197FB}"/>
          </ac:spMkLst>
        </pc:spChg>
        <pc:spChg chg="mod ord">
          <ac:chgData name="Rachel Jackson" userId="b3e839f4b8bb0973" providerId="LiveId" clId="{160FE012-EFBB-4FBC-950F-7BB7692DD277}" dt="2023-06-21T14:30:35.581" v="17" actId="14100"/>
          <ac:spMkLst>
            <pc:docMk/>
            <pc:sldMk cId="1224283622" sldId="436"/>
            <ac:spMk id="4" creationId="{B5454E2F-023F-47B3-9CF2-F89C25E4B801}"/>
          </ac:spMkLst>
        </pc:spChg>
        <pc:spChg chg="add mod">
          <ac:chgData name="Rachel Jackson" userId="b3e839f4b8bb0973" providerId="LiveId" clId="{160FE012-EFBB-4FBC-950F-7BB7692DD277}" dt="2023-06-21T14:33:11.890" v="92" actId="20577"/>
          <ac:spMkLst>
            <pc:docMk/>
            <pc:sldMk cId="1224283622" sldId="436"/>
            <ac:spMk id="6" creationId="{3990A8B9-687B-3C41-6E3A-CD8E526C3D0A}"/>
          </ac:spMkLst>
        </pc:spChg>
        <pc:spChg chg="add del mod">
          <ac:chgData name="Rachel Jackson" userId="b3e839f4b8bb0973" providerId="LiveId" clId="{160FE012-EFBB-4FBC-950F-7BB7692DD277}" dt="2023-06-21T15:24:08.613" v="106"/>
          <ac:spMkLst>
            <pc:docMk/>
            <pc:sldMk cId="1224283622" sldId="436"/>
            <ac:spMk id="8" creationId="{B453143D-D71A-A1CF-7CF3-BDD0DDD05E15}"/>
          </ac:spMkLst>
        </pc:spChg>
        <pc:spChg chg="add del mod">
          <ac:chgData name="Rachel Jackson" userId="b3e839f4b8bb0973" providerId="LiveId" clId="{160FE012-EFBB-4FBC-950F-7BB7692DD277}" dt="2023-06-21T15:24:08.612" v="104" actId="478"/>
          <ac:spMkLst>
            <pc:docMk/>
            <pc:sldMk cId="1224283622" sldId="436"/>
            <ac:spMk id="9" creationId="{96E44A92-E9AE-4801-FBAC-B29F41A909DD}"/>
          </ac:spMkLst>
        </pc:spChg>
        <pc:spChg chg="add">
          <ac:chgData name="Rachel Jackson" userId="b3e839f4b8bb0973" providerId="LiveId" clId="{160FE012-EFBB-4FBC-950F-7BB7692DD277}" dt="2023-06-21T14:30:29.082" v="16" actId="26606"/>
          <ac:spMkLst>
            <pc:docMk/>
            <pc:sldMk cId="1224283622" sldId="436"/>
            <ac:spMk id="10" creationId="{E91DC736-0EF8-4F87-9146-EBF1D2EE4D3D}"/>
          </ac:spMkLst>
        </pc:spChg>
        <pc:spChg chg="add del mod">
          <ac:chgData name="Rachel Jackson" userId="b3e839f4b8bb0973" providerId="LiveId" clId="{160FE012-EFBB-4FBC-950F-7BB7692DD277}" dt="2023-06-21T16:21:59.057" v="225" actId="14100"/>
          <ac:spMkLst>
            <pc:docMk/>
            <pc:sldMk cId="1224283622" sldId="436"/>
            <ac:spMk id="11" creationId="{2E62BE22-B7E5-5F05-0FB4-378E11E478C9}"/>
          </ac:spMkLst>
        </pc:spChg>
        <pc:spChg chg="add">
          <ac:chgData name="Rachel Jackson" userId="b3e839f4b8bb0973" providerId="LiveId" clId="{160FE012-EFBB-4FBC-950F-7BB7692DD277}" dt="2023-06-21T14:30:29.082" v="16" actId="26606"/>
          <ac:spMkLst>
            <pc:docMk/>
            <pc:sldMk cId="1224283622" sldId="436"/>
            <ac:spMk id="12" creationId="{097CD68E-23E3-4007-8847-CD0944C4F7BE}"/>
          </ac:spMkLst>
        </pc:spChg>
        <pc:spChg chg="add">
          <ac:chgData name="Rachel Jackson" userId="b3e839f4b8bb0973" providerId="LiveId" clId="{160FE012-EFBB-4FBC-950F-7BB7692DD277}" dt="2023-06-21T14:30:29.082" v="16" actId="26606"/>
          <ac:spMkLst>
            <pc:docMk/>
            <pc:sldMk cId="1224283622" sldId="436"/>
            <ac:spMk id="14" creationId="{AF2F604E-43BE-4DC3-B983-E071523364F8}"/>
          </ac:spMkLst>
        </pc:spChg>
        <pc:spChg chg="add">
          <ac:chgData name="Rachel Jackson" userId="b3e839f4b8bb0973" providerId="LiveId" clId="{160FE012-EFBB-4FBC-950F-7BB7692DD277}" dt="2023-06-21T14:30:29.082" v="16" actId="26606"/>
          <ac:spMkLst>
            <pc:docMk/>
            <pc:sldMk cId="1224283622" sldId="436"/>
            <ac:spMk id="16" creationId="{08C9B587-E65E-4B52-B37C-ABEBB6E87928}"/>
          </ac:spMkLst>
        </pc:spChg>
        <pc:picChg chg="del">
          <ac:chgData name="Rachel Jackson" userId="b3e839f4b8bb0973" providerId="LiveId" clId="{160FE012-EFBB-4FBC-950F-7BB7692DD277}" dt="2023-06-21T14:30:19.615" v="15" actId="21"/>
          <ac:picMkLst>
            <pc:docMk/>
            <pc:sldMk cId="1224283622" sldId="436"/>
            <ac:picMk id="2" creationId="{7585C9B2-590E-4065-7611-74B1E27226DB}"/>
          </ac:picMkLst>
        </pc:picChg>
        <pc:picChg chg="add del mod">
          <ac:chgData name="Rachel Jackson" userId="b3e839f4b8bb0973" providerId="LiveId" clId="{160FE012-EFBB-4FBC-950F-7BB7692DD277}" dt="2023-06-21T15:08:42.909" v="93" actId="21"/>
          <ac:picMkLst>
            <pc:docMk/>
            <pc:sldMk cId="1224283622" sldId="436"/>
            <ac:picMk id="5" creationId="{27F7F730-4FE5-4342-0372-3C0F65DFECC7}"/>
          </ac:picMkLst>
        </pc:picChg>
        <pc:picChg chg="add mod">
          <ac:chgData name="Rachel Jackson" userId="b3e839f4b8bb0973" providerId="LiveId" clId="{160FE012-EFBB-4FBC-950F-7BB7692DD277}" dt="2023-06-21T14:32:55.062" v="84" actId="1076"/>
          <ac:picMkLst>
            <pc:docMk/>
            <pc:sldMk cId="1224283622" sldId="436"/>
            <ac:picMk id="7" creationId="{31CA63A8-8377-457B-C1AE-6D3420DB1A34}"/>
          </ac:picMkLst>
        </pc:picChg>
        <pc:picChg chg="add mod">
          <ac:chgData name="Rachel Jackson" userId="b3e839f4b8bb0973" providerId="LiveId" clId="{160FE012-EFBB-4FBC-950F-7BB7692DD277}" dt="2023-06-21T15:23:36.787" v="99" actId="14100"/>
          <ac:picMkLst>
            <pc:docMk/>
            <pc:sldMk cId="1224283622" sldId="436"/>
            <ac:picMk id="1026" creationId="{4DFD5D05-F3BE-D407-0564-CF276D36EB70}"/>
          </ac:picMkLst>
        </pc:picChg>
      </pc:sldChg>
      <pc:sldChg chg="addSp delSp modSp add del mod">
        <pc:chgData name="Rachel Jackson" userId="b3e839f4b8bb0973" providerId="LiveId" clId="{160FE012-EFBB-4FBC-950F-7BB7692DD277}" dt="2023-06-21T16:24:48.943" v="239" actId="2696"/>
        <pc:sldMkLst>
          <pc:docMk/>
          <pc:sldMk cId="1958544792" sldId="437"/>
        </pc:sldMkLst>
        <pc:spChg chg="mod">
          <ac:chgData name="Rachel Jackson" userId="b3e839f4b8bb0973" providerId="LiveId" clId="{160FE012-EFBB-4FBC-950F-7BB7692DD277}" dt="2023-06-21T16:23:08.549" v="237" actId="20577"/>
          <ac:spMkLst>
            <pc:docMk/>
            <pc:sldMk cId="1958544792" sldId="437"/>
            <ac:spMk id="6" creationId="{3990A8B9-687B-3C41-6E3A-CD8E526C3D0A}"/>
          </ac:spMkLst>
        </pc:spChg>
        <pc:picChg chg="add del">
          <ac:chgData name="Rachel Jackson" userId="b3e839f4b8bb0973" providerId="LiveId" clId="{160FE012-EFBB-4FBC-950F-7BB7692DD277}" dt="2023-06-21T16:23:20.012" v="238" actId="21"/>
          <ac:picMkLst>
            <pc:docMk/>
            <pc:sldMk cId="1958544792" sldId="437"/>
            <ac:picMk id="1026" creationId="{4DFD5D05-F3BE-D407-0564-CF276D36EB70}"/>
          </ac:picMkLst>
        </pc:picChg>
      </pc:sldChg>
      <pc:sldChg chg="addSp delSp modSp add mod">
        <pc:chgData name="Rachel Jackson" userId="b3e839f4b8bb0973" providerId="LiveId" clId="{160FE012-EFBB-4FBC-950F-7BB7692DD277}" dt="2023-06-21T16:26:50.566" v="275" actId="20577"/>
        <pc:sldMkLst>
          <pc:docMk/>
          <pc:sldMk cId="2802578473" sldId="437"/>
        </pc:sldMkLst>
        <pc:spChg chg="mod">
          <ac:chgData name="Rachel Jackson" userId="b3e839f4b8bb0973" providerId="LiveId" clId="{160FE012-EFBB-4FBC-950F-7BB7692DD277}" dt="2023-06-21T16:26:50.566" v="275" actId="20577"/>
          <ac:spMkLst>
            <pc:docMk/>
            <pc:sldMk cId="2802578473" sldId="437"/>
            <ac:spMk id="6" creationId="{3990A8B9-687B-3C41-6E3A-CD8E526C3D0A}"/>
          </ac:spMkLst>
        </pc:spChg>
        <pc:spChg chg="mod">
          <ac:chgData name="Rachel Jackson" userId="b3e839f4b8bb0973" providerId="LiveId" clId="{160FE012-EFBB-4FBC-950F-7BB7692DD277}" dt="2023-06-21T16:26:42.946" v="267" actId="14100"/>
          <ac:spMkLst>
            <pc:docMk/>
            <pc:sldMk cId="2802578473" sldId="437"/>
            <ac:spMk id="11" creationId="{2E62BE22-B7E5-5F05-0FB4-378E11E478C9}"/>
          </ac:spMkLst>
        </pc:spChg>
        <pc:picChg chg="add mod">
          <ac:chgData name="Rachel Jackson" userId="b3e839f4b8bb0973" providerId="LiveId" clId="{160FE012-EFBB-4FBC-950F-7BB7692DD277}" dt="2023-06-21T16:25:44.695" v="244" actId="1076"/>
          <ac:picMkLst>
            <pc:docMk/>
            <pc:sldMk cId="2802578473" sldId="437"/>
            <ac:picMk id="2" creationId="{621DED2E-EE97-38F2-C602-92BEA4471926}"/>
          </ac:picMkLst>
        </pc:picChg>
        <pc:picChg chg="del mod">
          <ac:chgData name="Rachel Jackson" userId="b3e839f4b8bb0973" providerId="LiveId" clId="{160FE012-EFBB-4FBC-950F-7BB7692DD277}" dt="2023-06-21T16:25:39.921" v="243" actId="21"/>
          <ac:picMkLst>
            <pc:docMk/>
            <pc:sldMk cId="2802578473" sldId="437"/>
            <ac:picMk id="1026" creationId="{4DFD5D05-F3BE-D407-0564-CF276D36EB70}"/>
          </ac:picMkLst>
        </pc:picChg>
      </pc:sldChg>
    </pc:docChg>
  </pc:docChgLst>
  <pc:docChgLst>
    <pc:chgData name="Rachel Jackson" userId="d840a2f6-06d0-44a6-b007-9fa5591c9407" providerId="ADAL" clId="{D6142E37-47B4-4B62-9354-8F07811BF22A}"/>
    <pc:docChg chg="custSel modSld">
      <pc:chgData name="Rachel Jackson" userId="d840a2f6-06d0-44a6-b007-9fa5591c9407" providerId="ADAL" clId="{D6142E37-47B4-4B62-9354-8F07811BF22A}" dt="2024-03-20T15:41:41.635" v="97" actId="27636"/>
      <pc:docMkLst>
        <pc:docMk/>
      </pc:docMkLst>
      <pc:sldChg chg="addSp modSp mod setBg setFolMasterObjs modAnim">
        <pc:chgData name="Rachel Jackson" userId="d840a2f6-06d0-44a6-b007-9fa5591c9407" providerId="ADAL" clId="{D6142E37-47B4-4B62-9354-8F07811BF22A}" dt="2024-03-20T15:41:18.965" v="95" actId="5793"/>
        <pc:sldMkLst>
          <pc:docMk/>
          <pc:sldMk cId="3026977763" sldId="290"/>
        </pc:sldMkLst>
        <pc:spChg chg="mod ord">
          <ac:chgData name="Rachel Jackson" userId="d840a2f6-06d0-44a6-b007-9fa5591c9407" providerId="ADAL" clId="{D6142E37-47B4-4B62-9354-8F07811BF22A}" dt="2024-03-20T15:41:18.965" v="95" actId="5793"/>
          <ac:spMkLst>
            <pc:docMk/>
            <pc:sldMk cId="3026977763" sldId="290"/>
            <ac:spMk id="3" creationId="{3D790EC2-BFF2-4C13-90EC-8C3653F197FB}"/>
          </ac:spMkLst>
        </pc:spChg>
        <pc:spChg chg="mod">
          <ac:chgData name="Rachel Jackson" userId="d840a2f6-06d0-44a6-b007-9fa5591c9407" providerId="ADAL" clId="{D6142E37-47B4-4B62-9354-8F07811BF22A}" dt="2024-03-20T15:41:11.426" v="94" actId="207"/>
          <ac:spMkLst>
            <pc:docMk/>
            <pc:sldMk cId="3026977763" sldId="290"/>
            <ac:spMk id="4" creationId="{B5454E2F-023F-47B3-9CF2-F89C25E4B801}"/>
          </ac:spMkLst>
        </pc:spChg>
        <pc:spChg chg="add">
          <ac:chgData name="Rachel Jackson" userId="d840a2f6-06d0-44a6-b007-9fa5591c9407" providerId="ADAL" clId="{D6142E37-47B4-4B62-9354-8F07811BF22A}" dt="2024-03-20T15:37:39.993" v="79" actId="26606"/>
          <ac:spMkLst>
            <pc:docMk/>
            <pc:sldMk cId="3026977763" sldId="290"/>
            <ac:spMk id="10" creationId="{04812C46-200A-4DEB-A05E-3ED6C68C2387}"/>
          </ac:spMkLst>
        </pc:spChg>
        <pc:spChg chg="add">
          <ac:chgData name="Rachel Jackson" userId="d840a2f6-06d0-44a6-b007-9fa5591c9407" providerId="ADAL" clId="{D6142E37-47B4-4B62-9354-8F07811BF22A}" dt="2024-03-20T15:37:39.993" v="79" actId="26606"/>
          <ac:spMkLst>
            <pc:docMk/>
            <pc:sldMk cId="3026977763" sldId="290"/>
            <ac:spMk id="12" creationId="{D1EA859B-E555-4109-94F3-6700E046E008}"/>
          </ac:spMkLst>
        </pc:spChg>
        <pc:picChg chg="add">
          <ac:chgData name="Rachel Jackson" userId="d840a2f6-06d0-44a6-b007-9fa5591c9407" providerId="ADAL" clId="{D6142E37-47B4-4B62-9354-8F07811BF22A}" dt="2024-03-20T15:37:39.993" v="79" actId="26606"/>
          <ac:picMkLst>
            <pc:docMk/>
            <pc:sldMk cId="3026977763" sldId="290"/>
            <ac:picMk id="6" creationId="{33E6D8CF-932B-18B0-B2A8-E44BFBB726BA}"/>
          </ac:picMkLst>
        </pc:picChg>
      </pc:sldChg>
      <pc:sldChg chg="modSp mod">
        <pc:chgData name="Rachel Jackson" userId="d840a2f6-06d0-44a6-b007-9fa5591c9407" providerId="ADAL" clId="{D6142E37-47B4-4B62-9354-8F07811BF22A}" dt="2024-03-20T15:41:41.635" v="97" actId="27636"/>
        <pc:sldMkLst>
          <pc:docMk/>
          <pc:sldMk cId="251159302" sldId="433"/>
        </pc:sldMkLst>
        <pc:spChg chg="mod">
          <ac:chgData name="Rachel Jackson" userId="d840a2f6-06d0-44a6-b007-9fa5591c9407" providerId="ADAL" clId="{D6142E37-47B4-4B62-9354-8F07811BF22A}" dt="2024-03-20T15:41:41.635" v="97" actId="27636"/>
          <ac:spMkLst>
            <pc:docMk/>
            <pc:sldMk cId="251159302" sldId="433"/>
            <ac:spMk id="2" creationId="{6BE136EF-F8A3-48D1-ECC8-80515875B24F}"/>
          </ac:spMkLst>
        </pc:spChg>
      </pc:sldChg>
      <pc:sldChg chg="delSp mod">
        <pc:chgData name="Rachel Jackson" userId="d840a2f6-06d0-44a6-b007-9fa5591c9407" providerId="ADAL" clId="{D6142E37-47B4-4B62-9354-8F07811BF22A}" dt="2024-03-20T15:32:25.667" v="0" actId="21"/>
        <pc:sldMkLst>
          <pc:docMk/>
          <pc:sldMk cId="1224283622" sldId="436"/>
        </pc:sldMkLst>
        <pc:picChg chg="del">
          <ac:chgData name="Rachel Jackson" userId="d840a2f6-06d0-44a6-b007-9fa5591c9407" providerId="ADAL" clId="{D6142E37-47B4-4B62-9354-8F07811BF22A}" dt="2024-03-20T15:32:25.667" v="0" actId="21"/>
          <ac:picMkLst>
            <pc:docMk/>
            <pc:sldMk cId="1224283622" sldId="436"/>
            <ac:picMk id="7" creationId="{31CA63A8-8377-457B-C1AE-6D3420DB1A34}"/>
          </ac:picMkLst>
        </pc:picChg>
      </pc:sldChg>
      <pc:sldChg chg="delSp modSp mod">
        <pc:chgData name="Rachel Jackson" userId="d840a2f6-06d0-44a6-b007-9fa5591c9407" providerId="ADAL" clId="{D6142E37-47B4-4B62-9354-8F07811BF22A}" dt="2024-03-20T15:34:00.267" v="75" actId="20577"/>
        <pc:sldMkLst>
          <pc:docMk/>
          <pc:sldMk cId="2802578473" sldId="437"/>
        </pc:sldMkLst>
        <pc:spChg chg="mod">
          <ac:chgData name="Rachel Jackson" userId="d840a2f6-06d0-44a6-b007-9fa5591c9407" providerId="ADAL" clId="{D6142E37-47B4-4B62-9354-8F07811BF22A}" dt="2024-03-20T15:34:00.267" v="75" actId="20577"/>
          <ac:spMkLst>
            <pc:docMk/>
            <pc:sldMk cId="2802578473" sldId="437"/>
            <ac:spMk id="6" creationId="{3990A8B9-687B-3C41-6E3A-CD8E526C3D0A}"/>
          </ac:spMkLst>
        </pc:spChg>
        <pc:spChg chg="mod">
          <ac:chgData name="Rachel Jackson" userId="d840a2f6-06d0-44a6-b007-9fa5591c9407" providerId="ADAL" clId="{D6142E37-47B4-4B62-9354-8F07811BF22A}" dt="2024-03-20T15:32:57.075" v="3" actId="14100"/>
          <ac:spMkLst>
            <pc:docMk/>
            <pc:sldMk cId="2802578473" sldId="437"/>
            <ac:spMk id="11" creationId="{2E62BE22-B7E5-5F05-0FB4-378E11E478C9}"/>
          </ac:spMkLst>
        </pc:spChg>
        <pc:picChg chg="del">
          <ac:chgData name="Rachel Jackson" userId="d840a2f6-06d0-44a6-b007-9fa5591c9407" providerId="ADAL" clId="{D6142E37-47B4-4B62-9354-8F07811BF22A}" dt="2024-03-20T15:32:35.891" v="1" actId="21"/>
          <ac:picMkLst>
            <pc:docMk/>
            <pc:sldMk cId="2802578473" sldId="437"/>
            <ac:picMk id="7" creationId="{31CA63A8-8377-457B-C1AE-6D3420DB1A34}"/>
          </ac:picMkLst>
        </pc:picChg>
      </pc:sldChg>
    </pc:docChg>
  </pc:docChgLst>
  <pc:docChgLst>
    <pc:chgData name="Rachel Jackson" userId="S::rachelj@humanimaltrust.org.uk::d840a2f6-06d0-44a6-b007-9fa5591c9407" providerId="AD" clId="Web-{CE488683-5574-751E-2568-C84339893D56}"/>
    <pc:docChg chg="addSld delSld modSld">
      <pc:chgData name="Rachel Jackson" userId="S::rachelj@humanimaltrust.org.uk::d840a2f6-06d0-44a6-b007-9fa5591c9407" providerId="AD" clId="Web-{CE488683-5574-751E-2568-C84339893D56}" dt="2024-04-30T09:57:37.470" v="5"/>
      <pc:docMkLst>
        <pc:docMk/>
      </pc:docMkLst>
      <pc:sldChg chg="addSp delSp modSp mod modClrScheme delDesignElem chgLayout">
        <pc:chgData name="Rachel Jackson" userId="S::rachelj@humanimaltrust.org.uk::d840a2f6-06d0-44a6-b007-9fa5591c9407" providerId="AD" clId="Web-{CE488683-5574-751E-2568-C84339893D56}" dt="2024-04-30T09:57:15.860" v="3"/>
        <pc:sldMkLst>
          <pc:docMk/>
          <pc:sldMk cId="2404033983" sldId="435"/>
        </pc:sldMkLst>
        <pc:spChg chg="mod ord">
          <ac:chgData name="Rachel Jackson" userId="S::rachelj@humanimaltrust.org.uk::d840a2f6-06d0-44a6-b007-9fa5591c9407" providerId="AD" clId="Web-{CE488683-5574-751E-2568-C84339893D56}" dt="2024-04-30T09:57:15.860" v="3"/>
          <ac:spMkLst>
            <pc:docMk/>
            <pc:sldMk cId="2404033983" sldId="435"/>
            <ac:spMk id="2" creationId="{E2DCA543-1D5A-00BE-4F75-4A2D6994615D}"/>
          </ac:spMkLst>
        </pc:spChg>
        <pc:spChg chg="mod ord">
          <ac:chgData name="Rachel Jackson" userId="S::rachelj@humanimaltrust.org.uk::d840a2f6-06d0-44a6-b007-9fa5591c9407" providerId="AD" clId="Web-{CE488683-5574-751E-2568-C84339893D56}" dt="2024-04-30T09:57:15.860" v="3"/>
          <ac:spMkLst>
            <pc:docMk/>
            <pc:sldMk cId="2404033983" sldId="435"/>
            <ac:spMk id="3" creationId="{C588C69E-5479-242B-0AD2-8DDCE312C940}"/>
          </ac:spMkLst>
        </pc:spChg>
        <pc:spChg chg="add del">
          <ac:chgData name="Rachel Jackson" userId="S::rachelj@humanimaltrust.org.uk::d840a2f6-06d0-44a6-b007-9fa5591c9407" providerId="AD" clId="Web-{CE488683-5574-751E-2568-C84339893D56}" dt="2024-04-30T09:57:15.860" v="3"/>
          <ac:spMkLst>
            <pc:docMk/>
            <pc:sldMk cId="2404033983" sldId="435"/>
            <ac:spMk id="6" creationId="{2C61293E-6EBE-43EF-A52C-9BEBFD7679D4}"/>
          </ac:spMkLst>
        </pc:spChg>
        <pc:spChg chg="add del">
          <ac:chgData name="Rachel Jackson" userId="S::rachelj@humanimaltrust.org.uk::d840a2f6-06d0-44a6-b007-9fa5591c9407" providerId="AD" clId="Web-{CE488683-5574-751E-2568-C84339893D56}" dt="2024-04-30T09:57:15.860" v="3"/>
          <ac:spMkLst>
            <pc:docMk/>
            <pc:sldMk cId="2404033983" sldId="435"/>
            <ac:spMk id="8" creationId="{21540236-BFD5-4A9D-8840-4703E7F76825}"/>
          </ac:spMkLst>
        </pc:spChg>
        <pc:spChg chg="add del">
          <ac:chgData name="Rachel Jackson" userId="S::rachelj@humanimaltrust.org.uk::d840a2f6-06d0-44a6-b007-9fa5591c9407" providerId="AD" clId="Web-{CE488683-5574-751E-2568-C84339893D56}" dt="2024-04-30T09:57:14.641" v="2"/>
          <ac:spMkLst>
            <pc:docMk/>
            <pc:sldMk cId="2404033983" sldId="435"/>
            <ac:spMk id="12" creationId="{F13C74B1-5B17-4795-BED0-7140497B445A}"/>
          </ac:spMkLst>
        </pc:spChg>
        <pc:spChg chg="add del">
          <ac:chgData name="Rachel Jackson" userId="S::rachelj@humanimaltrust.org.uk::d840a2f6-06d0-44a6-b007-9fa5591c9407" providerId="AD" clId="Web-{CE488683-5574-751E-2568-C84339893D56}" dt="2024-04-30T09:57:14.641" v="2"/>
          <ac:spMkLst>
            <pc:docMk/>
            <pc:sldMk cId="2404033983" sldId="435"/>
            <ac:spMk id="14" creationId="{D4974D33-8DC5-464E-8C6D-BE58F0669C17}"/>
          </ac:spMkLst>
        </pc:spChg>
        <pc:picChg chg="mod">
          <ac:chgData name="Rachel Jackson" userId="S::rachelj@humanimaltrust.org.uk::d840a2f6-06d0-44a6-b007-9fa5591c9407" providerId="AD" clId="Web-{CE488683-5574-751E-2568-C84339893D56}" dt="2024-04-30T09:57:14.641" v="2"/>
          <ac:picMkLst>
            <pc:docMk/>
            <pc:sldMk cId="2404033983" sldId="435"/>
            <ac:picMk id="7" creationId="{00FC9194-580C-5AF7-1AD9-4E761040C67D}"/>
          </ac:picMkLst>
        </pc:picChg>
      </pc:sldChg>
      <pc:sldChg chg="new del">
        <pc:chgData name="Rachel Jackson" userId="S::rachelj@humanimaltrust.org.uk::d840a2f6-06d0-44a6-b007-9fa5591c9407" providerId="AD" clId="Web-{CE488683-5574-751E-2568-C84339893D56}" dt="2024-04-30T09:57:37.470" v="5"/>
        <pc:sldMkLst>
          <pc:docMk/>
          <pc:sldMk cId="1230994683" sldId="440"/>
        </pc:sldMkLst>
      </pc:sldChg>
    </pc:docChg>
  </pc:docChgLst>
  <pc:docChgLst>
    <pc:chgData name="Rachel Jackson" userId="S::rachelj@humanimaltrust.org.uk::d840a2f6-06d0-44a6-b007-9fa5591c9407" providerId="AD" clId="Web-{956E0F6E-AD71-9397-7B01-AE84E850F57E}"/>
    <pc:docChg chg="modSld">
      <pc:chgData name="Rachel Jackson" userId="S::rachelj@humanimaltrust.org.uk::d840a2f6-06d0-44a6-b007-9fa5591c9407" providerId="AD" clId="Web-{956E0F6E-AD71-9397-7B01-AE84E850F57E}" dt="2024-06-17T14:46:25.300" v="1" actId="20577"/>
      <pc:docMkLst>
        <pc:docMk/>
      </pc:docMkLst>
      <pc:sldChg chg="modSp">
        <pc:chgData name="Rachel Jackson" userId="S::rachelj@humanimaltrust.org.uk::d840a2f6-06d0-44a6-b007-9fa5591c9407" providerId="AD" clId="Web-{956E0F6E-AD71-9397-7B01-AE84E850F57E}" dt="2024-06-17T14:46:25.300" v="1" actId="20577"/>
        <pc:sldMkLst>
          <pc:docMk/>
          <pc:sldMk cId="2713310492" sldId="259"/>
        </pc:sldMkLst>
        <pc:spChg chg="mod">
          <ac:chgData name="Rachel Jackson" userId="S::rachelj@humanimaltrust.org.uk::d840a2f6-06d0-44a6-b007-9fa5591c9407" providerId="AD" clId="Web-{956E0F6E-AD71-9397-7B01-AE84E850F57E}" dt="2024-06-17T14:46:25.300" v="1" actId="20577"/>
          <ac:spMkLst>
            <pc:docMk/>
            <pc:sldMk cId="2713310492" sldId="259"/>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5D25A7-C6DF-468E-BA63-2370F076F6D5}" type="datetimeFigureOut">
              <a:rPr lang="en-GB" smtClean="0"/>
              <a:t>18/06/2024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F3ED60-C2D8-4F49-AF22-36C3F0100327}" type="slidenum">
              <a:rPr lang="en-GB" smtClean="0"/>
              <a:t>‹#›</a:t>
            </a:fld>
            <a:endParaRPr lang="en-GB"/>
          </a:p>
        </p:txBody>
      </p:sp>
    </p:spTree>
    <p:extLst>
      <p:ext uri="{BB962C8B-B14F-4D97-AF65-F5344CB8AC3E}">
        <p14:creationId xmlns:p14="http://schemas.microsoft.com/office/powerpoint/2010/main" val="4465533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C135ED-8114-594C-934D-7F646257829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9080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GB" b="0" i="0" dirty="0">
                <a:solidFill>
                  <a:srgbClr val="BDC1C6"/>
                </a:solidFill>
                <a:effectLst/>
                <a:latin typeface="arial" panose="020B0604020202020204" pitchFamily="34" charset="0"/>
              </a:rPr>
            </a:br>
            <a:endParaRPr lang="en-GB"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33BBD6-098A-4FBB-86BB-F252BD1AA7E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96689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E7E6E6">
                    <a:lumMod val="10000"/>
                  </a:srgbClr>
                </a:solidFill>
                <a:effectLst/>
                <a:uLnTx/>
                <a:uFillTx/>
                <a:latin typeface="VAGRundschriftDLig" panose="00000400000000000000" pitchFamily="50" charset="0"/>
                <a:ea typeface="+mn-ea"/>
                <a:cs typeface="+mn-cs"/>
              </a:rPr>
              <a:t>1. They are said to be so small that 500 million rhinoviruses (which cause the common cold) could fit on to the head of a pin.  We need a microscope to be able to see them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E7E6E6">
                    <a:lumMod val="10000"/>
                  </a:srgbClr>
                </a:solidFill>
                <a:effectLst/>
                <a:uLnTx/>
                <a:uFillTx/>
                <a:latin typeface="VAGRundschriftDLig" panose="00000400000000000000" pitchFamily="50" charset="0"/>
                <a:ea typeface="+mn-ea"/>
                <a:cs typeface="+mn-cs"/>
              </a:rPr>
              <a:t>2. The cell they multiply in is called the host cell.    The viral replication process begins when a virus infects its host by attaching to the host cell and penetrating the cell wall or membrane.</a:t>
            </a:r>
            <a:br>
              <a:rPr kumimoji="0" lang="en-GB" sz="2400" b="0" i="0" u="none" strike="noStrike" kern="1200" cap="none" spc="0" normalizeH="0" baseline="0" noProof="0" dirty="0">
                <a:ln>
                  <a:noFill/>
                </a:ln>
                <a:solidFill>
                  <a:srgbClr val="E7E6E6">
                    <a:lumMod val="10000"/>
                  </a:srgbClr>
                </a:solidFill>
                <a:effectLst/>
                <a:uLnTx/>
                <a:uFillTx/>
                <a:latin typeface="VAGRundschriftDLig" panose="00000400000000000000" pitchFamily="50" charset="0"/>
                <a:ea typeface="+mn-ea"/>
                <a:cs typeface="+mn-cs"/>
              </a:rPr>
            </a:br>
            <a:r>
              <a:rPr kumimoji="0" lang="en-GB" sz="2400" b="0" i="0" u="none" strike="noStrike" kern="1200" cap="none" spc="0" normalizeH="0" baseline="0" noProof="0" dirty="0">
                <a:ln>
                  <a:noFill/>
                </a:ln>
                <a:solidFill>
                  <a:srgbClr val="E7E6E6">
                    <a:lumMod val="10000"/>
                  </a:srgbClr>
                </a:solidFill>
                <a:effectLst/>
                <a:uLnTx/>
                <a:uFillTx/>
                <a:latin typeface="VAGRundschriftDLig" panose="00000400000000000000" pitchFamily="50" charset="0"/>
                <a:ea typeface="+mn-ea"/>
                <a:cs typeface="+mn-cs"/>
              </a:rPr>
              <a:t>3. </a:t>
            </a:r>
            <a:r>
              <a:rPr kumimoji="0" lang="en-GB" sz="2400" b="0" i="0" u="none" strike="noStrike" kern="1200" cap="none" spc="0" normalizeH="0" baseline="0" noProof="0" dirty="0">
                <a:ln>
                  <a:noFill/>
                </a:ln>
                <a:solidFill>
                  <a:srgbClr val="333333"/>
                </a:solidFill>
                <a:effectLst/>
                <a:uLnTx/>
                <a:uFillTx/>
                <a:latin typeface="Lucida Grande"/>
                <a:ea typeface="+mn-ea"/>
                <a:cs typeface="+mn-cs"/>
              </a:rPr>
              <a:t>The primary way to prevent viral infections is vaccination, in order to increase the individual's immunity to the disease.</a:t>
            </a:r>
            <a:endParaRPr kumimoji="0" lang="en-GB" sz="2400" b="0" i="0" u="none" strike="noStrike" kern="1200" cap="none" spc="0" normalizeH="0" baseline="0" noProof="0" dirty="0">
              <a:ln>
                <a:noFill/>
              </a:ln>
              <a:solidFill>
                <a:srgbClr val="E7E6E6">
                  <a:lumMod val="10000"/>
                </a:srgbClr>
              </a:solidFill>
              <a:effectLst/>
              <a:uLnTx/>
              <a:uFillTx/>
              <a:latin typeface="VAGRundschriftDLig" panose="00000400000000000000" pitchFamily="50"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E7E6E6">
                    <a:lumMod val="10000"/>
                  </a:srgbClr>
                </a:solidFill>
                <a:effectLst/>
                <a:uLnTx/>
                <a:uFillTx/>
                <a:latin typeface="VAGRundschriftDLig" panose="00000400000000000000" pitchFamily="50" charset="0"/>
                <a:ea typeface="+mn-ea"/>
                <a:cs typeface="+mn-cs"/>
              </a:rPr>
              <a:t>This image is of </a:t>
            </a:r>
            <a:r>
              <a:rPr lang="en-GB" sz="3600" b="0" i="0" dirty="0">
                <a:solidFill>
                  <a:srgbClr val="767676"/>
                </a:solidFill>
                <a:effectLst/>
                <a:latin typeface="Helvetica" panose="020B0604020202020204" pitchFamily="34" charset="0"/>
              </a:rPr>
              <a:t>COVID-19 coronavirus is seen in yellow, emerging from cells (in blue and pink) cultured in the lab. This image is from a scanning electron microscope.</a:t>
            </a:r>
            <a:endParaRPr kumimoji="0" lang="en-GB" sz="2400" b="0" i="0" u="none" strike="noStrike" kern="1200" cap="none" spc="0" normalizeH="0" baseline="0" noProof="0" dirty="0">
              <a:ln>
                <a:noFill/>
              </a:ln>
              <a:solidFill>
                <a:srgbClr val="E7E6E6">
                  <a:lumMod val="10000"/>
                </a:srgbClr>
              </a:solidFill>
              <a:effectLst/>
              <a:uLnTx/>
              <a:uFillTx/>
              <a:latin typeface="VAGRundschriftDLig" panose="00000400000000000000" pitchFamily="50" charset="0"/>
              <a:ea typeface="+mn-ea"/>
              <a:cs typeface="+mn-cs"/>
            </a:endParaRPr>
          </a:p>
          <a:p>
            <a:endParaRPr lang="en-GB" dirty="0"/>
          </a:p>
        </p:txBody>
      </p:sp>
      <p:sp>
        <p:nvSpPr>
          <p:cNvPr id="4" name="Slide Number Placeholder 3"/>
          <p:cNvSpPr>
            <a:spLocks noGrp="1"/>
          </p:cNvSpPr>
          <p:nvPr>
            <p:ph type="sldNum" sz="quarter" idx="5"/>
          </p:nvPr>
        </p:nvSpPr>
        <p:spPr/>
        <p:txBody>
          <a:bodyPr/>
          <a:lstStyle/>
          <a:p>
            <a:fld id="{50F3ED60-C2D8-4F49-AF22-36C3F0100327}" type="slidenum">
              <a:rPr lang="en-GB" smtClean="0"/>
              <a:t>3</a:t>
            </a:fld>
            <a:endParaRPr lang="en-GB"/>
          </a:p>
        </p:txBody>
      </p:sp>
    </p:spTree>
    <p:extLst>
      <p:ext uri="{BB962C8B-B14F-4D97-AF65-F5344CB8AC3E}">
        <p14:creationId xmlns:p14="http://schemas.microsoft.com/office/powerpoint/2010/main" val="28429330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2A2A2A"/>
                </a:solidFill>
                <a:effectLst/>
                <a:uLnTx/>
                <a:uFillTx/>
                <a:latin typeface="Roboto" panose="02000000000000000000" pitchFamily="2" charset="0"/>
                <a:ea typeface="+mn-ea"/>
                <a:cs typeface="+mn-cs"/>
              </a:rPr>
              <a:t>You also have good bacteria within and on your own body. Did you know that you have ten times more bacterial cells in your body than you have human cells? Most of these bacteria are in your digestive system.</a:t>
            </a:r>
            <a:endParaRPr kumimoji="0" lang="en-GB" sz="2400" b="0" i="0" u="none" strike="noStrike" kern="1200" cap="none" spc="0" normalizeH="0" baseline="0" noProof="0" dirty="0">
              <a:ln>
                <a:noFill/>
              </a:ln>
              <a:solidFill>
                <a:srgbClr val="1B1B1B"/>
              </a:solidFill>
              <a:effectLst/>
              <a:uLnTx/>
              <a:uFillTx/>
              <a:latin typeface="VAGRundschriftDLig" panose="00000400000000000000" pitchFamily="50" charset="0"/>
              <a:ea typeface="+mn-ea"/>
              <a:cs typeface="+mn-cs"/>
            </a:endParaRPr>
          </a:p>
          <a:p>
            <a:r>
              <a:rPr lang="en-GB" dirty="0"/>
              <a:t> Many of them are in our guts and help us digest our food. </a:t>
            </a:r>
            <a:r>
              <a:rPr lang="en-GB" b="0" i="0" dirty="0">
                <a:solidFill>
                  <a:srgbClr val="BDC1C6"/>
                </a:solidFill>
                <a:effectLst/>
                <a:latin typeface="arial" panose="020B0604020202020204" pitchFamily="34" charset="0"/>
              </a:rPr>
              <a:t>The two most common species of helpful bacteria found in our </a:t>
            </a:r>
            <a:r>
              <a:rPr lang="en-GB" b="1" i="0" dirty="0">
                <a:solidFill>
                  <a:srgbClr val="BCC0C3"/>
                </a:solidFill>
                <a:effectLst/>
                <a:latin typeface="arial" panose="020B0604020202020204" pitchFamily="34" charset="0"/>
              </a:rPr>
              <a:t>gut microbiome</a:t>
            </a:r>
            <a:r>
              <a:rPr lang="en-GB" b="0" i="0" dirty="0">
                <a:solidFill>
                  <a:srgbClr val="BDC1C6"/>
                </a:solidFill>
                <a:effectLst/>
                <a:latin typeface="arial" panose="020B0604020202020204" pitchFamily="34" charset="0"/>
              </a:rPr>
              <a:t> are Lactobacillus and </a:t>
            </a:r>
            <a:r>
              <a:rPr lang="en-GB" b="0" i="0" dirty="0" err="1">
                <a:solidFill>
                  <a:srgbClr val="BDC1C6"/>
                </a:solidFill>
                <a:effectLst/>
                <a:latin typeface="arial" panose="020B0604020202020204" pitchFamily="34" charset="0"/>
              </a:rPr>
              <a:t>Bifidobacteria</a:t>
            </a:r>
            <a:r>
              <a:rPr lang="en-GB" b="0" i="0" dirty="0">
                <a:solidFill>
                  <a:srgbClr val="BDC1C6"/>
                </a:solidFill>
                <a:effectLst/>
                <a:latin typeface="arial" panose="020B0604020202020204" pitchFamily="34" charset="0"/>
              </a:rPr>
              <a:t>.</a:t>
            </a:r>
            <a:endParaRPr lang="en-GB" dirty="0"/>
          </a:p>
        </p:txBody>
      </p:sp>
      <p:sp>
        <p:nvSpPr>
          <p:cNvPr id="4" name="Slide Number Placeholder 3"/>
          <p:cNvSpPr>
            <a:spLocks noGrp="1"/>
          </p:cNvSpPr>
          <p:nvPr>
            <p:ph type="sldNum" sz="quarter" idx="5"/>
          </p:nvPr>
        </p:nvSpPr>
        <p:spPr/>
        <p:txBody>
          <a:bodyPr/>
          <a:lstStyle/>
          <a:p>
            <a:fld id="{50F3ED60-C2D8-4F49-AF22-36C3F0100327}" type="slidenum">
              <a:rPr lang="en-GB" smtClean="0"/>
              <a:t>4</a:t>
            </a:fld>
            <a:endParaRPr lang="en-GB"/>
          </a:p>
        </p:txBody>
      </p:sp>
    </p:spTree>
    <p:extLst>
      <p:ext uri="{BB962C8B-B14F-4D97-AF65-F5344CB8AC3E}">
        <p14:creationId xmlns:p14="http://schemas.microsoft.com/office/powerpoint/2010/main" val="6779154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Staphylococcus aureus is a very common bacteria often found growing harmlessly on the skin.  Although originally responsive to penicillin, strains soon emerged that were resistant to the antibiotic.  When a derivative of penicillin called methicillin was developed to combat these strains, Methicillin-resistant staphylococcus aureus  (MRSA) materialised.  The antibiotic resistance of MRSA strains continue to become stronger and some strains of this superbug are now resistant to virtually all know treatments.</a:t>
            </a:r>
            <a:br>
              <a:rPr lang="en-GB" dirty="0"/>
            </a:br>
            <a:br>
              <a:rPr lang="en-GB" dirty="0"/>
            </a:br>
            <a:r>
              <a:rPr lang="en-GB" dirty="0"/>
              <a:t>The immune system of healthy individuals can usually ward off an MSA infection without </a:t>
            </a:r>
            <a:r>
              <a:rPr lang="en-GB" dirty="0" err="1"/>
              <a:t>hee</a:t>
            </a:r>
            <a:r>
              <a:rPr lang="en-GB" dirty="0"/>
              <a:t> need for antibiotics, but in the infirm it can be very serious.   Thes best way to </a:t>
            </a:r>
            <a:r>
              <a:rPr lang="en-GB" dirty="0" err="1"/>
              <a:t>to</a:t>
            </a:r>
            <a:r>
              <a:rPr lang="en-GB" dirty="0"/>
              <a:t> prevent the spread of MRSA is simple attention to hygiene, particularly hand washing. Also fi someone is prescribed antibiotics by a </a:t>
            </a:r>
            <a:r>
              <a:rPr lang="en-GB" dirty="0" err="1"/>
              <a:t>doctore</a:t>
            </a:r>
            <a:r>
              <a:rPr lang="en-GB" dirty="0"/>
              <a:t> you must complete the dose,  If you stop as soon as you feel a bit better, you may have only dispatched the </a:t>
            </a:r>
            <a:r>
              <a:rPr lang="en-GB" dirty="0" err="1"/>
              <a:t>weaher</a:t>
            </a:r>
            <a:r>
              <a:rPr lang="en-GB" dirty="0"/>
              <a:t> strains of the bacteria, allowing the deadlier ones to survive and flourish. </a:t>
            </a:r>
            <a:br>
              <a:rPr lang="en-GB" dirty="0"/>
            </a:br>
            <a:br>
              <a:rPr lang="en-GB" dirty="0"/>
            </a:br>
            <a:r>
              <a:rPr lang="en-GB" dirty="0"/>
              <a:t>This is one of the diseases that has become antibiotic resistant and why we should  be looking at this from a One Medicine approach, only using antibiotics when absolutely necessary and working together to find alternative solutions.    </a:t>
            </a:r>
          </a:p>
        </p:txBody>
      </p:sp>
      <p:sp>
        <p:nvSpPr>
          <p:cNvPr id="4" name="Slide Number Placeholder 3"/>
          <p:cNvSpPr>
            <a:spLocks noGrp="1"/>
          </p:cNvSpPr>
          <p:nvPr>
            <p:ph type="sldNum" sz="quarter" idx="5"/>
          </p:nvPr>
        </p:nvSpPr>
        <p:spPr/>
        <p:txBody>
          <a:bodyPr/>
          <a:lstStyle/>
          <a:p>
            <a:fld id="{50F3ED60-C2D8-4F49-AF22-36C3F0100327}" type="slidenum">
              <a:rPr lang="en-GB" smtClean="0"/>
              <a:t>5</a:t>
            </a:fld>
            <a:endParaRPr lang="en-GB"/>
          </a:p>
        </p:txBody>
      </p:sp>
    </p:spTree>
    <p:extLst>
      <p:ext uri="{BB962C8B-B14F-4D97-AF65-F5344CB8AC3E}">
        <p14:creationId xmlns:p14="http://schemas.microsoft.com/office/powerpoint/2010/main" val="42248501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Antibiotics work by killing or preventing bacteria from spreading.</a:t>
            </a:r>
          </a:p>
        </p:txBody>
      </p:sp>
      <p:sp>
        <p:nvSpPr>
          <p:cNvPr id="4" name="Slide Number Placeholder 3"/>
          <p:cNvSpPr>
            <a:spLocks noGrp="1"/>
          </p:cNvSpPr>
          <p:nvPr>
            <p:ph type="sldNum" sz="quarter" idx="5"/>
          </p:nvPr>
        </p:nvSpPr>
        <p:spPr/>
        <p:txBody>
          <a:bodyPr/>
          <a:lstStyle/>
          <a:p>
            <a:fld id="{50F3ED60-C2D8-4F49-AF22-36C3F0100327}" type="slidenum">
              <a:rPr lang="en-GB" smtClean="0"/>
              <a:t>6</a:t>
            </a:fld>
            <a:endParaRPr lang="en-GB"/>
          </a:p>
        </p:txBody>
      </p:sp>
    </p:spTree>
    <p:extLst>
      <p:ext uri="{BB962C8B-B14F-4D97-AF65-F5344CB8AC3E}">
        <p14:creationId xmlns:p14="http://schemas.microsoft.com/office/powerpoint/2010/main" val="5308341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GB" dirty="0"/>
              <a:t>1. </a:t>
            </a:r>
            <a:r>
              <a:rPr kumimoji="0" lang="en-GB" sz="2100" b="0" i="0" u="none" strike="noStrike" kern="1200" cap="none" spc="0" normalizeH="0" baseline="0" noProof="0" dirty="0">
                <a:ln>
                  <a:noFill/>
                </a:ln>
                <a:solidFill>
                  <a:prstClr val="black">
                    <a:lumMod val="85000"/>
                    <a:lumOff val="15000"/>
                  </a:prstClr>
                </a:solidFill>
                <a:effectLst/>
                <a:uLnTx/>
                <a:uFillTx/>
                <a:latin typeface="VAGRundschriftDLig" panose="00000400000000000000" pitchFamily="50" charset="0"/>
                <a:ea typeface="+mn-ea"/>
                <a:cs typeface="+mn-cs"/>
              </a:rPr>
              <a:t>Antibiotics underpin modern medicine and since the 1940s have also been used in animals, both therapeutically and non therapeutically.</a:t>
            </a:r>
          </a:p>
          <a:p>
            <a:r>
              <a:rPr lang="en-GB" dirty="0"/>
              <a:t>The development of the antimicrobial resistance is a naturally occurring process for bacteria , the spread of multi resistant strains has been accelerated by the excessive and inappropriate use of antibiotics.  Because of this, antibiotics use has been recognised for a long time as a significant contributor to the AMR crisis.</a:t>
            </a:r>
          </a:p>
          <a:p>
            <a:r>
              <a:rPr lang="en-GB" dirty="0"/>
              <a:t>2.</a:t>
            </a:r>
          </a:p>
          <a:p>
            <a:r>
              <a:rPr lang="en-GB" dirty="0"/>
              <a:t>3. Research on antibiotic use has focused on its use in the livestock industry, farming, where antibiotics have been used  as growth promoting agents and prophylactics ( as a preventative).  Concerns about AMR and the cross over into human medicine, the use of antibiotic growth promoters were banned int eh EU in 1997.   However the complexities of managing health and disease in </a:t>
            </a:r>
            <a:r>
              <a:rPr lang="en-GB" dirty="0" err="1"/>
              <a:t>livestocj</a:t>
            </a:r>
            <a:r>
              <a:rPr lang="en-GB" dirty="0"/>
              <a:t> as well as ensuring food safety, means that the use of antibiotics in livestock is still very high.</a:t>
            </a:r>
          </a:p>
        </p:txBody>
      </p:sp>
      <p:sp>
        <p:nvSpPr>
          <p:cNvPr id="4" name="Slide Number Placeholder 3"/>
          <p:cNvSpPr>
            <a:spLocks noGrp="1"/>
          </p:cNvSpPr>
          <p:nvPr>
            <p:ph type="sldNum" sz="quarter" idx="5"/>
          </p:nvPr>
        </p:nvSpPr>
        <p:spPr/>
        <p:txBody>
          <a:bodyPr/>
          <a:lstStyle/>
          <a:p>
            <a:fld id="{50F3ED60-C2D8-4F49-AF22-36C3F0100327}" type="slidenum">
              <a:rPr lang="en-GB" smtClean="0"/>
              <a:t>8</a:t>
            </a:fld>
            <a:endParaRPr lang="en-GB"/>
          </a:p>
        </p:txBody>
      </p:sp>
    </p:spTree>
    <p:extLst>
      <p:ext uri="{BB962C8B-B14F-4D97-AF65-F5344CB8AC3E}">
        <p14:creationId xmlns:p14="http://schemas.microsoft.com/office/powerpoint/2010/main" val="21119628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0" marR="0" lvl="1" indent="-228600" algn="l" defTabSz="914400" rtl="0" eaLnBrk="1" fontAlgn="auto" latinLnBrk="0" hangingPunct="1">
              <a:lnSpc>
                <a:spcPct val="120000"/>
              </a:lnSpc>
              <a:spcBef>
                <a:spcPts val="0"/>
              </a:spcBef>
              <a:spcAft>
                <a:spcPts val="0"/>
              </a:spcAft>
              <a:buClrTx/>
              <a:buSzTx/>
              <a:buFont typeface="Arial" panose="020B0604020202020204" pitchFamily="34" charset="0"/>
              <a:buAutoNum type="arabicPeriod"/>
              <a:tabLst/>
              <a:defRPr/>
            </a:pPr>
            <a:r>
              <a:rPr lang="en-GB" dirty="0"/>
              <a:t>A non specific line of defence could be hand washing, using a tissue, coughing into the crook of your arm.</a:t>
            </a:r>
          </a:p>
          <a:p>
            <a:pPr marL="457200" marR="0" lvl="1"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GB" dirty="0"/>
              <a:t>2. The immune system </a:t>
            </a:r>
            <a:r>
              <a:rPr kumimoji="0" lang="en-GB" sz="2000" b="0" i="0" u="none" strike="noStrike" kern="1200" cap="none" spc="0" normalizeH="0" baseline="0" noProof="0" dirty="0">
                <a:ln>
                  <a:noFill/>
                </a:ln>
                <a:solidFill>
                  <a:srgbClr val="44546A"/>
                </a:solidFill>
                <a:effectLst/>
                <a:uLnTx/>
                <a:uFillTx/>
                <a:latin typeface="VAGRundschriftDLig" panose="00000400000000000000" pitchFamily="50" charset="0"/>
                <a:ea typeface="Calibri" panose="020F0502020204030204" pitchFamily="34" charset="0"/>
                <a:cs typeface="Times New Roman" panose="02020603050405020304" pitchFamily="18" charset="0"/>
              </a:rPr>
              <a:t>consists of white blood cells and Y shaped proteins called antibodies.</a:t>
            </a:r>
          </a:p>
          <a:p>
            <a:pPr marL="457200" marR="0" lvl="1"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srgbClr val="44546A"/>
                </a:solidFill>
                <a:effectLst/>
                <a:uLnTx/>
                <a:uFillTx/>
                <a:latin typeface="VAGRundschriftDLig" panose="00000400000000000000" pitchFamily="50" charset="0"/>
                <a:ea typeface="Calibri" panose="020F0502020204030204" pitchFamily="34" charset="0"/>
                <a:cs typeface="Times New Roman" panose="02020603050405020304" pitchFamily="18" charset="0"/>
              </a:rPr>
              <a:t>White blood cells attack harmful bacteria.</a:t>
            </a:r>
            <a:br>
              <a:rPr lang="en-GB" dirty="0"/>
            </a:br>
            <a:r>
              <a:rPr lang="en-GB" dirty="0"/>
              <a:t>Even if there are symptoms, so someone has been infected , the immune system can usually cope and fend off the infection.  However, sometimes  the number of harmful bacteria are excessive and the immune system cannot get rid of them all , this is when antibiotics can be useful. </a:t>
            </a:r>
          </a:p>
          <a:p>
            <a:pPr marL="457200" marR="0" lvl="1"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lang="en-GB" dirty="0"/>
              <a:t>3. Antibodies work by </a:t>
            </a:r>
            <a:r>
              <a:rPr kumimoji="0" lang="en-GB" sz="1700" b="0" i="0" u="none" strike="noStrike" kern="1200" cap="none" spc="0" normalizeH="0" baseline="0" noProof="0" dirty="0">
                <a:ln>
                  <a:noFill/>
                </a:ln>
                <a:solidFill>
                  <a:prstClr val="black">
                    <a:lumMod val="75000"/>
                    <a:lumOff val="25000"/>
                  </a:prstClr>
                </a:solidFill>
                <a:effectLst/>
                <a:uLnTx/>
                <a:uFillTx/>
                <a:latin typeface="VAGRundschriftDLig" panose="00000400000000000000" pitchFamily="50" charset="0"/>
                <a:ea typeface="Calibri" panose="020F0502020204030204" pitchFamily="34" charset="0"/>
                <a:cs typeface="Times New Roman" panose="02020603050405020304" pitchFamily="18" charset="0"/>
              </a:rPr>
              <a:t>grabbing onto suspicious antigens using the tips of their arms and holding fast until other immune system cells have a chance to neutralise the threat.</a:t>
            </a:r>
          </a:p>
          <a:p>
            <a:r>
              <a:rPr lang="en-GB" dirty="0"/>
              <a:t>4. </a:t>
            </a:r>
            <a:r>
              <a:rPr kumimoji="0" lang="en-GB" sz="2000" b="0" i="0" u="none" strike="noStrike" kern="1200" cap="none" spc="0" normalizeH="0" baseline="0" noProof="0" dirty="0">
                <a:ln>
                  <a:noFill/>
                </a:ln>
                <a:solidFill>
                  <a:prstClr val="black">
                    <a:lumMod val="75000"/>
                    <a:lumOff val="25000"/>
                  </a:prstClr>
                </a:solidFill>
                <a:effectLst/>
                <a:uLnTx/>
                <a:uFillTx/>
                <a:latin typeface="VAGRundschriftDLig" panose="00000400000000000000" pitchFamily="50" charset="0"/>
                <a:ea typeface="Calibri" panose="020F0502020204030204" pitchFamily="34" charset="0"/>
                <a:cs typeface="Times New Roman" panose="02020603050405020304" pitchFamily="18" charset="0"/>
              </a:rPr>
              <a:t>By giving a sneaky peek at epitopes found on genuine threats, the vaccines train antibodies to respond quickly if they encounter the same threat again, allowing the body to neutralize it before it has a chance to fully develop. </a:t>
            </a:r>
            <a:endParaRPr lang="en-GB" dirty="0"/>
          </a:p>
        </p:txBody>
      </p:sp>
      <p:sp>
        <p:nvSpPr>
          <p:cNvPr id="4" name="Slide Number Placeholder 3"/>
          <p:cNvSpPr>
            <a:spLocks noGrp="1"/>
          </p:cNvSpPr>
          <p:nvPr>
            <p:ph type="sldNum" sz="quarter" idx="5"/>
          </p:nvPr>
        </p:nvSpPr>
        <p:spPr/>
        <p:txBody>
          <a:bodyPr/>
          <a:lstStyle/>
          <a:p>
            <a:fld id="{50F3ED60-C2D8-4F49-AF22-36C3F0100327}" type="slidenum">
              <a:rPr lang="en-GB" smtClean="0"/>
              <a:t>10</a:t>
            </a:fld>
            <a:endParaRPr lang="en-GB"/>
          </a:p>
        </p:txBody>
      </p:sp>
    </p:spTree>
    <p:extLst>
      <p:ext uri="{BB962C8B-B14F-4D97-AF65-F5344CB8AC3E}">
        <p14:creationId xmlns:p14="http://schemas.microsoft.com/office/powerpoint/2010/main" val="39313895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6/18/2024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33586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6/18/2024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09923031"/>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6/18/2024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10085485"/>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38690" y="2259106"/>
            <a:ext cx="8386019" cy="1432392"/>
          </a:xfrm>
          <a:prstGeom prst="rect">
            <a:avLst/>
          </a:prstGeom>
        </p:spPr>
        <p:txBody>
          <a:bodyPr anchor="b"/>
          <a:lstStyle>
            <a:lvl1pPr algn="l">
              <a:defRPr sz="4500" b="1">
                <a:solidFill>
                  <a:srgbClr val="0084A1"/>
                </a:solidFill>
                <a:latin typeface="Calibri" charset="0"/>
                <a:ea typeface="Calibri" charset="0"/>
                <a:cs typeface="Calibri" charset="0"/>
              </a:defRPr>
            </a:lvl1pPr>
          </a:lstStyle>
          <a:p>
            <a:r>
              <a:rPr lang="en-US" dirty="0"/>
              <a:t>Presentation </a:t>
            </a:r>
            <a:br>
              <a:rPr lang="en-US" dirty="0"/>
            </a:br>
            <a:r>
              <a:rPr lang="en-US" dirty="0"/>
              <a:t>title here</a:t>
            </a:r>
          </a:p>
        </p:txBody>
      </p:sp>
      <p:sp>
        <p:nvSpPr>
          <p:cNvPr id="3" name="Subtitle 2"/>
          <p:cNvSpPr>
            <a:spLocks noGrp="1"/>
          </p:cNvSpPr>
          <p:nvPr>
            <p:ph type="subTitle" idx="1" hasCustomPrompt="1"/>
          </p:nvPr>
        </p:nvSpPr>
        <p:spPr>
          <a:xfrm>
            <a:off x="538691" y="3886480"/>
            <a:ext cx="6858000" cy="766202"/>
          </a:xfrm>
          <a:prstGeom prst="rect">
            <a:avLst/>
          </a:prstGeom>
        </p:spPr>
        <p:txBody>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350" b="1">
                <a:solidFill>
                  <a:srgbClr val="2CAB6D"/>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Subtitle here</a:t>
            </a:r>
          </a:p>
          <a:p>
            <a:r>
              <a:rPr lang="en-US" sz="1200" b="0" dirty="0">
                <a:solidFill>
                  <a:srgbClr val="767777"/>
                </a:solidFill>
              </a:rPr>
              <a:t>00/00/00</a:t>
            </a:r>
          </a:p>
          <a:p>
            <a:endParaRPr lang="en-US" dirty="0"/>
          </a:p>
        </p:txBody>
      </p:sp>
    </p:spTree>
    <p:extLst>
      <p:ext uri="{BB962C8B-B14F-4D97-AF65-F5344CB8AC3E}">
        <p14:creationId xmlns:p14="http://schemas.microsoft.com/office/powerpoint/2010/main" val="32454949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4ACA64-47D4-4893-9AAB-94BA7D3B88ED}" type="datetimeFigureOut">
              <a:rPr lang="en-GB" smtClean="0"/>
              <a:t>18/06/2024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5F146A-6F25-4D2A-927C-9B8737FE9799}" type="slidenum">
              <a:rPr lang="en-GB" smtClean="0"/>
              <a:t>‹#›</a:t>
            </a:fld>
            <a:endParaRPr lang="en-GB"/>
          </a:p>
        </p:txBody>
      </p:sp>
    </p:spTree>
    <p:extLst>
      <p:ext uri="{BB962C8B-B14F-4D97-AF65-F5344CB8AC3E}">
        <p14:creationId xmlns:p14="http://schemas.microsoft.com/office/powerpoint/2010/main" val="9059458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4ACA64-47D4-4893-9AAB-94BA7D3B88ED}" type="datetimeFigureOut">
              <a:rPr lang="en-GB" smtClean="0"/>
              <a:t>18/06/2024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5F146A-6F25-4D2A-927C-9B8737FE9799}" type="slidenum">
              <a:rPr lang="en-GB" smtClean="0"/>
              <a:t>‹#›</a:t>
            </a:fld>
            <a:endParaRPr lang="en-GB"/>
          </a:p>
        </p:txBody>
      </p:sp>
    </p:spTree>
    <p:extLst>
      <p:ext uri="{BB962C8B-B14F-4D97-AF65-F5344CB8AC3E}">
        <p14:creationId xmlns:p14="http://schemas.microsoft.com/office/powerpoint/2010/main" val="15985127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4ACA64-47D4-4893-9AAB-94BA7D3B88ED}" type="datetimeFigureOut">
              <a:rPr lang="en-GB" smtClean="0"/>
              <a:t>18/06/2024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5F146A-6F25-4D2A-927C-9B8737FE9799}" type="slidenum">
              <a:rPr lang="en-GB" smtClean="0"/>
              <a:t>‹#›</a:t>
            </a:fld>
            <a:endParaRPr lang="en-GB"/>
          </a:p>
        </p:txBody>
      </p:sp>
    </p:spTree>
    <p:extLst>
      <p:ext uri="{BB962C8B-B14F-4D97-AF65-F5344CB8AC3E}">
        <p14:creationId xmlns:p14="http://schemas.microsoft.com/office/powerpoint/2010/main" val="12207371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4ACA64-47D4-4893-9AAB-94BA7D3B88ED}" type="datetimeFigureOut">
              <a:rPr lang="en-GB" smtClean="0"/>
              <a:t>18/06/2024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A5F146A-6F25-4D2A-927C-9B8737FE9799}" type="slidenum">
              <a:rPr lang="en-GB" smtClean="0"/>
              <a:t>‹#›</a:t>
            </a:fld>
            <a:endParaRPr lang="en-GB"/>
          </a:p>
        </p:txBody>
      </p:sp>
    </p:spTree>
    <p:extLst>
      <p:ext uri="{BB962C8B-B14F-4D97-AF65-F5344CB8AC3E}">
        <p14:creationId xmlns:p14="http://schemas.microsoft.com/office/powerpoint/2010/main" val="36845326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4ACA64-47D4-4893-9AAB-94BA7D3B88ED}" type="datetimeFigureOut">
              <a:rPr lang="en-GB" smtClean="0"/>
              <a:t>18/06/2024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A5F146A-6F25-4D2A-927C-9B8737FE9799}" type="slidenum">
              <a:rPr lang="en-GB" smtClean="0"/>
              <a:t>‹#›</a:t>
            </a:fld>
            <a:endParaRPr lang="en-GB"/>
          </a:p>
        </p:txBody>
      </p:sp>
    </p:spTree>
    <p:extLst>
      <p:ext uri="{BB962C8B-B14F-4D97-AF65-F5344CB8AC3E}">
        <p14:creationId xmlns:p14="http://schemas.microsoft.com/office/powerpoint/2010/main" val="35941011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4ACA64-47D4-4893-9AAB-94BA7D3B88ED}" type="datetimeFigureOut">
              <a:rPr lang="en-GB" smtClean="0"/>
              <a:t>18/06/2024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A5F146A-6F25-4D2A-927C-9B8737FE9799}" type="slidenum">
              <a:rPr lang="en-GB" smtClean="0"/>
              <a:t>‹#›</a:t>
            </a:fld>
            <a:endParaRPr lang="en-GB"/>
          </a:p>
        </p:txBody>
      </p:sp>
    </p:spTree>
    <p:extLst>
      <p:ext uri="{BB962C8B-B14F-4D97-AF65-F5344CB8AC3E}">
        <p14:creationId xmlns:p14="http://schemas.microsoft.com/office/powerpoint/2010/main" val="1497639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4ACA64-47D4-4893-9AAB-94BA7D3B88ED}" type="datetimeFigureOut">
              <a:rPr lang="en-GB" smtClean="0"/>
              <a:t>18/06/2024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A5F146A-6F25-4D2A-927C-9B8737FE9799}" type="slidenum">
              <a:rPr lang="en-GB" smtClean="0"/>
              <a:t>‹#›</a:t>
            </a:fld>
            <a:endParaRPr lang="en-GB"/>
          </a:p>
        </p:txBody>
      </p:sp>
    </p:spTree>
    <p:extLst>
      <p:ext uri="{BB962C8B-B14F-4D97-AF65-F5344CB8AC3E}">
        <p14:creationId xmlns:p14="http://schemas.microsoft.com/office/powerpoint/2010/main" val="3871212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1047C9-9743-A842-8353-8C0BC23D7DF9}" type="datetime1">
              <a:rPr lang="en-GB" smtClean="0"/>
              <a:t>18/06/2024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19CAD57-8C9E-4053-888C-DFB8C558BE96}" type="slidenum">
              <a:rPr lang="en-GB" smtClean="0"/>
              <a:t>‹#›</a:t>
            </a:fld>
            <a:endParaRPr lang="en-GB" dirty="0"/>
          </a:p>
        </p:txBody>
      </p:sp>
    </p:spTree>
    <p:extLst>
      <p:ext uri="{BB962C8B-B14F-4D97-AF65-F5344CB8AC3E}">
        <p14:creationId xmlns:p14="http://schemas.microsoft.com/office/powerpoint/2010/main" val="30468874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4ACA64-47D4-4893-9AAB-94BA7D3B88ED}" type="datetimeFigureOut">
              <a:rPr lang="en-GB" smtClean="0"/>
              <a:t>18/06/2024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A5F146A-6F25-4D2A-927C-9B8737FE9799}" type="slidenum">
              <a:rPr lang="en-GB" smtClean="0"/>
              <a:t>‹#›</a:t>
            </a:fld>
            <a:endParaRPr lang="en-GB"/>
          </a:p>
        </p:txBody>
      </p:sp>
    </p:spTree>
    <p:extLst>
      <p:ext uri="{BB962C8B-B14F-4D97-AF65-F5344CB8AC3E}">
        <p14:creationId xmlns:p14="http://schemas.microsoft.com/office/powerpoint/2010/main" val="22940435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4ACA64-47D4-4893-9AAB-94BA7D3B88ED}" type="datetimeFigureOut">
              <a:rPr lang="en-GB" smtClean="0"/>
              <a:t>18/06/2024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A5F146A-6F25-4D2A-927C-9B8737FE9799}" type="slidenum">
              <a:rPr lang="en-GB" smtClean="0"/>
              <a:t>‹#›</a:t>
            </a:fld>
            <a:endParaRPr lang="en-GB"/>
          </a:p>
        </p:txBody>
      </p:sp>
    </p:spTree>
    <p:extLst>
      <p:ext uri="{BB962C8B-B14F-4D97-AF65-F5344CB8AC3E}">
        <p14:creationId xmlns:p14="http://schemas.microsoft.com/office/powerpoint/2010/main" val="19725972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4ACA64-47D4-4893-9AAB-94BA7D3B88ED}" type="datetimeFigureOut">
              <a:rPr lang="en-GB" smtClean="0"/>
              <a:t>18/06/2024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5F146A-6F25-4D2A-927C-9B8737FE9799}" type="slidenum">
              <a:rPr lang="en-GB" smtClean="0"/>
              <a:t>‹#›</a:t>
            </a:fld>
            <a:endParaRPr lang="en-GB"/>
          </a:p>
        </p:txBody>
      </p:sp>
    </p:spTree>
    <p:extLst>
      <p:ext uri="{BB962C8B-B14F-4D97-AF65-F5344CB8AC3E}">
        <p14:creationId xmlns:p14="http://schemas.microsoft.com/office/powerpoint/2010/main" val="31572617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4ACA64-47D4-4893-9AAB-94BA7D3B88ED}" type="datetimeFigureOut">
              <a:rPr lang="en-GB" smtClean="0"/>
              <a:t>18/06/2024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5F146A-6F25-4D2A-927C-9B8737FE9799}" type="slidenum">
              <a:rPr lang="en-GB" smtClean="0"/>
              <a:t>‹#›</a:t>
            </a:fld>
            <a:endParaRPr lang="en-GB"/>
          </a:p>
        </p:txBody>
      </p:sp>
    </p:spTree>
    <p:extLst>
      <p:ext uri="{BB962C8B-B14F-4D97-AF65-F5344CB8AC3E}">
        <p14:creationId xmlns:p14="http://schemas.microsoft.com/office/powerpoint/2010/main" val="37504438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6/18/2024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5716230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6/18/2024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4046378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6/18/2024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0830046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6/18/2024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5717484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6/18/2024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4916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6/18/2024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579766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6/18/2024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977744675"/>
      </p:ext>
    </p:extLst>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6/18/2024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9744639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6/18/2024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6857155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6/18/2024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1658609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6/18/2024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1784969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6/18/2024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70181902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6/18/2024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8856793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6/18/2024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23405789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6/18/2024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13547550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6/18/2024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027362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6/18/2024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9913585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6/18/2024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27167903"/>
      </p:ext>
    </p:extLst>
  </p:cSld>
  <p:clrMapOvr>
    <a:masterClrMapping/>
  </p:clrMapOvr>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6/18/2024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6221751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6/18/2024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8178400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28"/>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6/18/2024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87829211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6/18/2024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12409729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6/18/2024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0627282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6/18/2024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61947111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7363" y="775168"/>
            <a:ext cx="7886701" cy="428344"/>
          </a:xfrm>
          <a:prstGeom prst="rect">
            <a:avLst/>
          </a:prstGeom>
        </p:spPr>
        <p:txBody>
          <a:bodyPr anchor="b"/>
          <a:lstStyle>
            <a:lvl1pPr>
              <a:defRPr sz="2077" b="1">
                <a:solidFill>
                  <a:srgbClr val="0084A1"/>
                </a:solidFill>
                <a:latin typeface="Calibri" charset="0"/>
                <a:ea typeface="Calibri" charset="0"/>
                <a:cs typeface="Calibri" charset="0"/>
              </a:defRPr>
            </a:lvl1pPr>
          </a:lstStyle>
          <a:p>
            <a:r>
              <a:rPr lang="en-US" dirty="0"/>
              <a:t>Title to go here</a:t>
            </a:r>
          </a:p>
        </p:txBody>
      </p:sp>
      <p:sp>
        <p:nvSpPr>
          <p:cNvPr id="3" name="Text Placeholder 2"/>
          <p:cNvSpPr>
            <a:spLocks noGrp="1"/>
          </p:cNvSpPr>
          <p:nvPr>
            <p:ph type="body" idx="1" hasCustomPrompt="1"/>
          </p:nvPr>
        </p:nvSpPr>
        <p:spPr>
          <a:xfrm>
            <a:off x="537363" y="1779028"/>
            <a:ext cx="4235310" cy="372502"/>
          </a:xfrm>
          <a:prstGeom prst="rect">
            <a:avLst/>
          </a:prstGeom>
        </p:spPr>
        <p:txBody>
          <a:bodyPr/>
          <a:lstStyle>
            <a:lvl1pPr marL="0" indent="0">
              <a:buNone/>
              <a:defRPr sz="1385" b="1">
                <a:solidFill>
                  <a:srgbClr val="2CAB6D"/>
                </a:solidFill>
              </a:defRPr>
            </a:lvl1pPr>
            <a:lvl2pPr marL="316531" indent="0">
              <a:buNone/>
              <a:defRPr sz="1385">
                <a:solidFill>
                  <a:schemeClr val="tx1">
                    <a:tint val="75000"/>
                  </a:schemeClr>
                </a:solidFill>
              </a:defRPr>
            </a:lvl2pPr>
            <a:lvl3pPr marL="633062" indent="0">
              <a:buNone/>
              <a:defRPr sz="1247">
                <a:solidFill>
                  <a:schemeClr val="tx1">
                    <a:tint val="75000"/>
                  </a:schemeClr>
                </a:solidFill>
              </a:defRPr>
            </a:lvl3pPr>
            <a:lvl4pPr marL="949593" indent="0">
              <a:buNone/>
              <a:defRPr sz="1108">
                <a:solidFill>
                  <a:schemeClr val="tx1">
                    <a:tint val="75000"/>
                  </a:schemeClr>
                </a:solidFill>
              </a:defRPr>
            </a:lvl4pPr>
            <a:lvl5pPr marL="1266124" indent="0">
              <a:buNone/>
              <a:defRPr sz="1108">
                <a:solidFill>
                  <a:schemeClr val="tx1">
                    <a:tint val="75000"/>
                  </a:schemeClr>
                </a:solidFill>
              </a:defRPr>
            </a:lvl5pPr>
            <a:lvl6pPr marL="1582655" indent="0">
              <a:buNone/>
              <a:defRPr sz="1108">
                <a:solidFill>
                  <a:schemeClr val="tx1">
                    <a:tint val="75000"/>
                  </a:schemeClr>
                </a:solidFill>
              </a:defRPr>
            </a:lvl6pPr>
            <a:lvl7pPr marL="1899186" indent="0">
              <a:buNone/>
              <a:defRPr sz="1108">
                <a:solidFill>
                  <a:schemeClr val="tx1">
                    <a:tint val="75000"/>
                  </a:schemeClr>
                </a:solidFill>
              </a:defRPr>
            </a:lvl7pPr>
            <a:lvl8pPr marL="2215717" indent="0">
              <a:buNone/>
              <a:defRPr sz="1108">
                <a:solidFill>
                  <a:schemeClr val="tx1">
                    <a:tint val="75000"/>
                  </a:schemeClr>
                </a:solidFill>
              </a:defRPr>
            </a:lvl8pPr>
            <a:lvl9pPr marL="2532248" indent="0">
              <a:buNone/>
              <a:defRPr sz="1108">
                <a:solidFill>
                  <a:schemeClr val="tx1">
                    <a:tint val="75000"/>
                  </a:schemeClr>
                </a:solidFill>
              </a:defRPr>
            </a:lvl9pPr>
          </a:lstStyle>
          <a:p>
            <a:pPr lvl="0"/>
            <a:r>
              <a:rPr lang="en-US"/>
              <a:t>Subtitle</a:t>
            </a:r>
            <a:endParaRPr lang="en-US" dirty="0"/>
          </a:p>
        </p:txBody>
      </p:sp>
      <p:cxnSp>
        <p:nvCxnSpPr>
          <p:cNvPr id="8" name="Straight Connector 7"/>
          <p:cNvCxnSpPr/>
          <p:nvPr userDrawn="1"/>
        </p:nvCxnSpPr>
        <p:spPr>
          <a:xfrm>
            <a:off x="624254" y="1304365"/>
            <a:ext cx="7886700" cy="0"/>
          </a:xfrm>
          <a:prstGeom prst="line">
            <a:avLst/>
          </a:prstGeom>
          <a:ln>
            <a:solidFill>
              <a:srgbClr val="767777"/>
            </a:solidFill>
          </a:ln>
        </p:spPr>
        <p:style>
          <a:lnRef idx="1">
            <a:schemeClr val="accent1"/>
          </a:lnRef>
          <a:fillRef idx="0">
            <a:schemeClr val="accent1"/>
          </a:fillRef>
          <a:effectRef idx="0">
            <a:schemeClr val="accent1"/>
          </a:effectRef>
          <a:fontRef idx="minor">
            <a:schemeClr val="tx1"/>
          </a:fontRef>
        </p:style>
      </p:cxnSp>
      <p:sp>
        <p:nvSpPr>
          <p:cNvPr id="17" name="Text Placeholder 16"/>
          <p:cNvSpPr>
            <a:spLocks noGrp="1"/>
          </p:cNvSpPr>
          <p:nvPr>
            <p:ph type="body" sz="quarter" idx="12" hasCustomPrompt="1"/>
          </p:nvPr>
        </p:nvSpPr>
        <p:spPr>
          <a:xfrm>
            <a:off x="537797" y="2292350"/>
            <a:ext cx="4234962" cy="3759200"/>
          </a:xfrm>
          <a:prstGeom prst="rect">
            <a:avLst/>
          </a:prstGeom>
        </p:spPr>
        <p:txBody>
          <a:bodyPr/>
          <a:lstStyle>
            <a:lvl1pPr marL="0" indent="0">
              <a:buNone/>
              <a:defRPr sz="1108">
                <a:solidFill>
                  <a:srgbClr val="767777"/>
                </a:solidFill>
              </a:defRPr>
            </a:lvl1pPr>
          </a:lstStyle>
          <a:p>
            <a:pPr lvl="0"/>
            <a:r>
              <a:rPr lang="en-US" dirty="0"/>
              <a:t>Lorem</a:t>
            </a:r>
          </a:p>
        </p:txBody>
      </p:sp>
      <p:sp>
        <p:nvSpPr>
          <p:cNvPr id="21" name="Text Placeholder 20"/>
          <p:cNvSpPr>
            <a:spLocks noGrp="1"/>
          </p:cNvSpPr>
          <p:nvPr>
            <p:ph type="body" sz="quarter" idx="13" hasCustomPrompt="1"/>
          </p:nvPr>
        </p:nvSpPr>
        <p:spPr>
          <a:xfrm>
            <a:off x="537797" y="6286503"/>
            <a:ext cx="5643196" cy="295275"/>
          </a:xfrm>
          <a:prstGeom prst="rect">
            <a:avLst/>
          </a:prstGeom>
        </p:spPr>
        <p:txBody>
          <a:bodyPr/>
          <a:lstStyle>
            <a:lvl1pPr marL="0" marR="0" indent="0" algn="l" defTabSz="633062" rtl="0" eaLnBrk="1" fontAlgn="auto" latinLnBrk="0" hangingPunct="1">
              <a:lnSpc>
                <a:spcPct val="90000"/>
              </a:lnSpc>
              <a:spcBef>
                <a:spcPts val="692"/>
              </a:spcBef>
              <a:spcAft>
                <a:spcPts val="0"/>
              </a:spcAft>
              <a:buClrTx/>
              <a:buSzTx/>
              <a:buFont typeface="Arial"/>
              <a:buNone/>
              <a:tabLst/>
              <a:defRPr sz="969" b="0" baseline="0">
                <a:solidFill>
                  <a:srgbClr val="767777"/>
                </a:solidFill>
              </a:defRPr>
            </a:lvl1pPr>
          </a:lstStyle>
          <a:p>
            <a:pPr marL="0" marR="0" lvl="0" indent="0" algn="l" defTabSz="633062" rtl="0" eaLnBrk="1" fontAlgn="auto" latinLnBrk="0" hangingPunct="1">
              <a:lnSpc>
                <a:spcPct val="90000"/>
              </a:lnSpc>
              <a:spcBef>
                <a:spcPts val="692"/>
              </a:spcBef>
              <a:spcAft>
                <a:spcPts val="0"/>
              </a:spcAft>
              <a:buClrTx/>
              <a:buSzTx/>
              <a:buFont typeface="Arial"/>
              <a:buNone/>
              <a:tabLst/>
              <a:defRPr/>
            </a:pPr>
            <a:r>
              <a:rPr lang="en-US" dirty="0"/>
              <a:t>Presentation title 00/00/00</a:t>
            </a:r>
          </a:p>
        </p:txBody>
      </p:sp>
    </p:spTree>
    <p:extLst>
      <p:ext uri="{BB962C8B-B14F-4D97-AF65-F5344CB8AC3E}">
        <p14:creationId xmlns:p14="http://schemas.microsoft.com/office/powerpoint/2010/main" val="257887753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7362" y="775168"/>
            <a:ext cx="7886701" cy="428344"/>
          </a:xfrm>
          <a:prstGeom prst="rect">
            <a:avLst/>
          </a:prstGeom>
        </p:spPr>
        <p:txBody>
          <a:bodyPr anchor="b"/>
          <a:lstStyle>
            <a:lvl1pPr>
              <a:defRPr sz="2769" b="1">
                <a:solidFill>
                  <a:srgbClr val="0084A1"/>
                </a:solidFill>
                <a:latin typeface="Calibri" charset="0"/>
                <a:ea typeface="Calibri" charset="0"/>
                <a:cs typeface="Calibri" charset="0"/>
              </a:defRPr>
            </a:lvl1pPr>
          </a:lstStyle>
          <a:p>
            <a:r>
              <a:rPr lang="en-US" dirty="0"/>
              <a:t>Title to go here</a:t>
            </a:r>
          </a:p>
        </p:txBody>
      </p:sp>
      <p:sp>
        <p:nvSpPr>
          <p:cNvPr id="3" name="Text Placeholder 2"/>
          <p:cNvSpPr>
            <a:spLocks noGrp="1"/>
          </p:cNvSpPr>
          <p:nvPr>
            <p:ph type="body" idx="1" hasCustomPrompt="1"/>
          </p:nvPr>
        </p:nvSpPr>
        <p:spPr>
          <a:xfrm>
            <a:off x="537363" y="1779028"/>
            <a:ext cx="4235310" cy="372502"/>
          </a:xfrm>
          <a:prstGeom prst="rect">
            <a:avLst/>
          </a:prstGeom>
        </p:spPr>
        <p:txBody>
          <a:bodyPr/>
          <a:lstStyle>
            <a:lvl1pPr marL="0" indent="0">
              <a:buNone/>
              <a:defRPr sz="1846" b="1">
                <a:solidFill>
                  <a:srgbClr val="2CAB6D"/>
                </a:solidFill>
              </a:defRPr>
            </a:lvl1pPr>
            <a:lvl2pPr marL="422041" indent="0">
              <a:buNone/>
              <a:defRPr sz="1846">
                <a:solidFill>
                  <a:schemeClr val="tx1">
                    <a:tint val="75000"/>
                  </a:schemeClr>
                </a:solidFill>
              </a:defRPr>
            </a:lvl2pPr>
            <a:lvl3pPr marL="844083" indent="0">
              <a:buNone/>
              <a:defRPr sz="1662">
                <a:solidFill>
                  <a:schemeClr val="tx1">
                    <a:tint val="75000"/>
                  </a:schemeClr>
                </a:solidFill>
              </a:defRPr>
            </a:lvl3pPr>
            <a:lvl4pPr marL="1266124" indent="0">
              <a:buNone/>
              <a:defRPr sz="1477">
                <a:solidFill>
                  <a:schemeClr val="tx1">
                    <a:tint val="75000"/>
                  </a:schemeClr>
                </a:solidFill>
              </a:defRPr>
            </a:lvl4pPr>
            <a:lvl5pPr marL="1688165" indent="0">
              <a:buNone/>
              <a:defRPr sz="1477">
                <a:solidFill>
                  <a:schemeClr val="tx1">
                    <a:tint val="75000"/>
                  </a:schemeClr>
                </a:solidFill>
              </a:defRPr>
            </a:lvl5pPr>
            <a:lvl6pPr marL="2110207" indent="0">
              <a:buNone/>
              <a:defRPr sz="1477">
                <a:solidFill>
                  <a:schemeClr val="tx1">
                    <a:tint val="75000"/>
                  </a:schemeClr>
                </a:solidFill>
              </a:defRPr>
            </a:lvl6pPr>
            <a:lvl7pPr marL="2532248" indent="0">
              <a:buNone/>
              <a:defRPr sz="1477">
                <a:solidFill>
                  <a:schemeClr val="tx1">
                    <a:tint val="75000"/>
                  </a:schemeClr>
                </a:solidFill>
              </a:defRPr>
            </a:lvl7pPr>
            <a:lvl8pPr marL="2954289" indent="0">
              <a:buNone/>
              <a:defRPr sz="1477">
                <a:solidFill>
                  <a:schemeClr val="tx1">
                    <a:tint val="75000"/>
                  </a:schemeClr>
                </a:solidFill>
              </a:defRPr>
            </a:lvl8pPr>
            <a:lvl9pPr marL="3376331" indent="0">
              <a:buNone/>
              <a:defRPr sz="1477">
                <a:solidFill>
                  <a:schemeClr val="tx1">
                    <a:tint val="75000"/>
                  </a:schemeClr>
                </a:solidFill>
              </a:defRPr>
            </a:lvl9pPr>
          </a:lstStyle>
          <a:p>
            <a:pPr lvl="0"/>
            <a:r>
              <a:rPr lang="en-US"/>
              <a:t>Subtitle</a:t>
            </a:r>
            <a:endParaRPr lang="en-US" dirty="0"/>
          </a:p>
        </p:txBody>
      </p:sp>
      <p:cxnSp>
        <p:nvCxnSpPr>
          <p:cNvPr id="8" name="Straight Connector 7"/>
          <p:cNvCxnSpPr/>
          <p:nvPr userDrawn="1"/>
        </p:nvCxnSpPr>
        <p:spPr>
          <a:xfrm>
            <a:off x="624254" y="1304365"/>
            <a:ext cx="7886700" cy="0"/>
          </a:xfrm>
          <a:prstGeom prst="line">
            <a:avLst/>
          </a:prstGeom>
          <a:ln>
            <a:solidFill>
              <a:srgbClr val="767777"/>
            </a:solidFill>
          </a:ln>
        </p:spPr>
        <p:style>
          <a:lnRef idx="1">
            <a:schemeClr val="accent1"/>
          </a:lnRef>
          <a:fillRef idx="0">
            <a:schemeClr val="accent1"/>
          </a:fillRef>
          <a:effectRef idx="0">
            <a:schemeClr val="accent1"/>
          </a:effectRef>
          <a:fontRef idx="minor">
            <a:schemeClr val="tx1"/>
          </a:fontRef>
        </p:style>
      </p:cxnSp>
      <p:sp>
        <p:nvSpPr>
          <p:cNvPr id="17" name="Text Placeholder 16"/>
          <p:cNvSpPr>
            <a:spLocks noGrp="1"/>
          </p:cNvSpPr>
          <p:nvPr>
            <p:ph type="body" sz="quarter" idx="12" hasCustomPrompt="1"/>
          </p:nvPr>
        </p:nvSpPr>
        <p:spPr>
          <a:xfrm>
            <a:off x="537797" y="2292350"/>
            <a:ext cx="4234962" cy="3759200"/>
          </a:xfrm>
          <a:prstGeom prst="rect">
            <a:avLst/>
          </a:prstGeom>
        </p:spPr>
        <p:txBody>
          <a:bodyPr/>
          <a:lstStyle>
            <a:lvl1pPr marL="0" indent="0">
              <a:buNone/>
              <a:defRPr sz="1477">
                <a:solidFill>
                  <a:srgbClr val="767777"/>
                </a:solidFill>
              </a:defRPr>
            </a:lvl1pPr>
          </a:lstStyle>
          <a:p>
            <a:pPr lvl="0"/>
            <a:r>
              <a:rPr lang="en-US" dirty="0"/>
              <a:t>Lorem</a:t>
            </a:r>
          </a:p>
        </p:txBody>
      </p:sp>
      <p:sp>
        <p:nvSpPr>
          <p:cNvPr id="21" name="Text Placeholder 20"/>
          <p:cNvSpPr>
            <a:spLocks noGrp="1"/>
          </p:cNvSpPr>
          <p:nvPr>
            <p:ph type="body" sz="quarter" idx="13" hasCustomPrompt="1"/>
          </p:nvPr>
        </p:nvSpPr>
        <p:spPr>
          <a:xfrm>
            <a:off x="537796" y="6286501"/>
            <a:ext cx="5643196" cy="295275"/>
          </a:xfrm>
          <a:prstGeom prst="rect">
            <a:avLst/>
          </a:prstGeom>
        </p:spPr>
        <p:txBody>
          <a:bodyPr/>
          <a:lstStyle>
            <a:lvl1pPr marL="0" marR="0" indent="0" algn="l" defTabSz="844083" rtl="0" eaLnBrk="1" fontAlgn="auto" latinLnBrk="0" hangingPunct="1">
              <a:lnSpc>
                <a:spcPct val="90000"/>
              </a:lnSpc>
              <a:spcBef>
                <a:spcPts val="923"/>
              </a:spcBef>
              <a:spcAft>
                <a:spcPts val="0"/>
              </a:spcAft>
              <a:buClrTx/>
              <a:buSzTx/>
              <a:buFont typeface="Arial"/>
              <a:buNone/>
              <a:tabLst/>
              <a:defRPr sz="1292" b="0" baseline="0">
                <a:solidFill>
                  <a:srgbClr val="767777"/>
                </a:solidFill>
              </a:defRPr>
            </a:lvl1pPr>
          </a:lstStyle>
          <a:p>
            <a:pPr marL="0" marR="0" lvl="0" indent="0" algn="l" defTabSz="844083" rtl="0" eaLnBrk="1" fontAlgn="auto" latinLnBrk="0" hangingPunct="1">
              <a:lnSpc>
                <a:spcPct val="90000"/>
              </a:lnSpc>
              <a:spcBef>
                <a:spcPts val="923"/>
              </a:spcBef>
              <a:spcAft>
                <a:spcPts val="0"/>
              </a:spcAft>
              <a:buClrTx/>
              <a:buSzTx/>
              <a:buFont typeface="Arial"/>
              <a:buNone/>
              <a:tabLst/>
              <a:defRPr/>
            </a:pPr>
            <a:r>
              <a:rPr lang="en-US" dirty="0"/>
              <a:t>Presentation title 00/00/00</a:t>
            </a:r>
          </a:p>
        </p:txBody>
      </p:sp>
    </p:spTree>
    <p:extLst>
      <p:ext uri="{BB962C8B-B14F-4D97-AF65-F5344CB8AC3E}">
        <p14:creationId xmlns:p14="http://schemas.microsoft.com/office/powerpoint/2010/main" val="2601761432"/>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38690" y="2259106"/>
            <a:ext cx="8386019" cy="1432392"/>
          </a:xfrm>
          <a:prstGeom prst="rect">
            <a:avLst/>
          </a:prstGeom>
        </p:spPr>
        <p:txBody>
          <a:bodyPr anchor="b"/>
          <a:lstStyle>
            <a:lvl1pPr algn="l">
              <a:defRPr sz="5539" b="1">
                <a:solidFill>
                  <a:srgbClr val="0084A1"/>
                </a:solidFill>
                <a:latin typeface="Calibri" charset="0"/>
                <a:ea typeface="Calibri" charset="0"/>
                <a:cs typeface="Calibri" charset="0"/>
              </a:defRPr>
            </a:lvl1pPr>
          </a:lstStyle>
          <a:p>
            <a:r>
              <a:rPr lang="en-US" dirty="0"/>
              <a:t>Presentation </a:t>
            </a:r>
            <a:br>
              <a:rPr lang="en-US" dirty="0"/>
            </a:br>
            <a:r>
              <a:rPr lang="en-US" dirty="0"/>
              <a:t>title here</a:t>
            </a:r>
          </a:p>
        </p:txBody>
      </p:sp>
      <p:sp>
        <p:nvSpPr>
          <p:cNvPr id="3" name="Subtitle 2"/>
          <p:cNvSpPr>
            <a:spLocks noGrp="1"/>
          </p:cNvSpPr>
          <p:nvPr>
            <p:ph type="subTitle" idx="1" hasCustomPrompt="1"/>
          </p:nvPr>
        </p:nvSpPr>
        <p:spPr>
          <a:xfrm>
            <a:off x="538690" y="3886480"/>
            <a:ext cx="6858000" cy="766202"/>
          </a:xfrm>
          <a:prstGeom prst="rect">
            <a:avLst/>
          </a:prstGeom>
        </p:spPr>
        <p:txBody>
          <a:bodyPr/>
          <a:lstStyle>
            <a:lvl1pPr marL="0" marR="0" indent="0" algn="l" defTabSz="844083" rtl="0" eaLnBrk="1" fontAlgn="auto" latinLnBrk="0" hangingPunct="1">
              <a:lnSpc>
                <a:spcPct val="90000"/>
              </a:lnSpc>
              <a:spcBef>
                <a:spcPts val="923"/>
              </a:spcBef>
              <a:spcAft>
                <a:spcPts val="0"/>
              </a:spcAft>
              <a:buClrTx/>
              <a:buSzTx/>
              <a:buFont typeface="Arial" panose="020B0604020202020204" pitchFamily="34" charset="0"/>
              <a:buNone/>
              <a:tabLst/>
              <a:defRPr sz="1662" b="1">
                <a:solidFill>
                  <a:srgbClr val="2CAB6D"/>
                </a:solidFill>
              </a:defRPr>
            </a:lvl1pPr>
            <a:lvl2pPr marL="422041" indent="0" algn="ctr">
              <a:buNone/>
              <a:defRPr sz="1846"/>
            </a:lvl2pPr>
            <a:lvl3pPr marL="844083" indent="0" algn="ctr">
              <a:buNone/>
              <a:defRPr sz="1662"/>
            </a:lvl3pPr>
            <a:lvl4pPr marL="1266124" indent="0" algn="ctr">
              <a:buNone/>
              <a:defRPr sz="1477"/>
            </a:lvl4pPr>
            <a:lvl5pPr marL="1688165" indent="0" algn="ctr">
              <a:buNone/>
              <a:defRPr sz="1477"/>
            </a:lvl5pPr>
            <a:lvl6pPr marL="2110207" indent="0" algn="ctr">
              <a:buNone/>
              <a:defRPr sz="1477"/>
            </a:lvl6pPr>
            <a:lvl7pPr marL="2532248" indent="0" algn="ctr">
              <a:buNone/>
              <a:defRPr sz="1477"/>
            </a:lvl7pPr>
            <a:lvl8pPr marL="2954289" indent="0" algn="ctr">
              <a:buNone/>
              <a:defRPr sz="1477"/>
            </a:lvl8pPr>
            <a:lvl9pPr marL="3376331" indent="0" algn="ctr">
              <a:buNone/>
              <a:defRPr sz="1477"/>
            </a:lvl9pPr>
          </a:lstStyle>
          <a:p>
            <a:r>
              <a:rPr lang="en-US" dirty="0"/>
              <a:t>Subtitle here</a:t>
            </a:r>
          </a:p>
          <a:p>
            <a:r>
              <a:rPr lang="en-US" sz="1477" b="0" dirty="0">
                <a:solidFill>
                  <a:srgbClr val="767777"/>
                </a:solidFill>
              </a:rPr>
              <a:t>00/00/00</a:t>
            </a:r>
          </a:p>
          <a:p>
            <a:endParaRPr lang="en-US" dirty="0"/>
          </a:p>
        </p:txBody>
      </p:sp>
    </p:spTree>
    <p:extLst>
      <p:ext uri="{BB962C8B-B14F-4D97-AF65-F5344CB8AC3E}">
        <p14:creationId xmlns:p14="http://schemas.microsoft.com/office/powerpoint/2010/main" val="845818917"/>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5539"/>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215"/>
            </a:lvl1pPr>
            <a:lvl2pPr marL="422041" indent="0" algn="ctr">
              <a:buNone/>
              <a:defRPr sz="1846"/>
            </a:lvl2pPr>
            <a:lvl3pPr marL="844083" indent="0" algn="ctr">
              <a:buNone/>
              <a:defRPr sz="1662"/>
            </a:lvl3pPr>
            <a:lvl4pPr marL="1266124" indent="0" algn="ctr">
              <a:buNone/>
              <a:defRPr sz="1477"/>
            </a:lvl4pPr>
            <a:lvl5pPr marL="1688165" indent="0" algn="ctr">
              <a:buNone/>
              <a:defRPr sz="1477"/>
            </a:lvl5pPr>
            <a:lvl6pPr marL="2110207" indent="0" algn="ctr">
              <a:buNone/>
              <a:defRPr sz="1477"/>
            </a:lvl6pPr>
            <a:lvl7pPr marL="2532248" indent="0" algn="ctr">
              <a:buNone/>
              <a:defRPr sz="1477"/>
            </a:lvl7pPr>
            <a:lvl8pPr marL="2954289" indent="0" algn="ctr">
              <a:buNone/>
              <a:defRPr sz="1477"/>
            </a:lvl8pPr>
            <a:lvl9pPr marL="3376331" indent="0" algn="ctr">
              <a:buNone/>
              <a:defRPr sz="1477"/>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6/18/2024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8178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6/18/2024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676078594"/>
      </p:ext>
    </p:extLst>
  </p:cSld>
  <p:clrMapOvr>
    <a:masterClrMapping/>
  </p:clrMapOvr>
  <p:hf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6/18/2024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57656827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9" y="1709741"/>
            <a:ext cx="7886700" cy="2852737"/>
          </a:xfrm>
        </p:spPr>
        <p:txBody>
          <a:bodyPr anchor="b"/>
          <a:lstStyle>
            <a:lvl1pPr>
              <a:defRPr sz="5539"/>
            </a:lvl1pPr>
          </a:lstStyle>
          <a:p>
            <a:r>
              <a:rPr lang="en-US"/>
              <a:t>Click to edit Master title style</a:t>
            </a:r>
            <a:endParaRPr lang="en-US" dirty="0"/>
          </a:p>
        </p:txBody>
      </p:sp>
      <p:sp>
        <p:nvSpPr>
          <p:cNvPr id="3" name="Text Placeholder 2"/>
          <p:cNvSpPr>
            <a:spLocks noGrp="1"/>
          </p:cNvSpPr>
          <p:nvPr>
            <p:ph type="body" idx="1"/>
          </p:nvPr>
        </p:nvSpPr>
        <p:spPr>
          <a:xfrm>
            <a:off x="623889" y="4589466"/>
            <a:ext cx="7886700" cy="1500187"/>
          </a:xfrm>
        </p:spPr>
        <p:txBody>
          <a:bodyPr/>
          <a:lstStyle>
            <a:lvl1pPr marL="0" indent="0">
              <a:buNone/>
              <a:defRPr sz="2215">
                <a:solidFill>
                  <a:schemeClr val="tx1"/>
                </a:solidFill>
              </a:defRPr>
            </a:lvl1pPr>
            <a:lvl2pPr marL="422041" indent="0">
              <a:buNone/>
              <a:defRPr sz="1846">
                <a:solidFill>
                  <a:schemeClr val="tx1">
                    <a:tint val="75000"/>
                  </a:schemeClr>
                </a:solidFill>
              </a:defRPr>
            </a:lvl2pPr>
            <a:lvl3pPr marL="844083" indent="0">
              <a:buNone/>
              <a:defRPr sz="1662">
                <a:solidFill>
                  <a:schemeClr val="tx1">
                    <a:tint val="75000"/>
                  </a:schemeClr>
                </a:solidFill>
              </a:defRPr>
            </a:lvl3pPr>
            <a:lvl4pPr marL="1266124" indent="0">
              <a:buNone/>
              <a:defRPr sz="1477">
                <a:solidFill>
                  <a:schemeClr val="tx1">
                    <a:tint val="75000"/>
                  </a:schemeClr>
                </a:solidFill>
              </a:defRPr>
            </a:lvl4pPr>
            <a:lvl5pPr marL="1688165" indent="0">
              <a:buNone/>
              <a:defRPr sz="1477">
                <a:solidFill>
                  <a:schemeClr val="tx1">
                    <a:tint val="75000"/>
                  </a:schemeClr>
                </a:solidFill>
              </a:defRPr>
            </a:lvl5pPr>
            <a:lvl6pPr marL="2110207" indent="0">
              <a:buNone/>
              <a:defRPr sz="1477">
                <a:solidFill>
                  <a:schemeClr val="tx1">
                    <a:tint val="75000"/>
                  </a:schemeClr>
                </a:solidFill>
              </a:defRPr>
            </a:lvl6pPr>
            <a:lvl7pPr marL="2532248" indent="0">
              <a:buNone/>
              <a:defRPr sz="1477">
                <a:solidFill>
                  <a:schemeClr val="tx1">
                    <a:tint val="75000"/>
                  </a:schemeClr>
                </a:solidFill>
              </a:defRPr>
            </a:lvl7pPr>
            <a:lvl8pPr marL="2954289" indent="0">
              <a:buNone/>
              <a:defRPr sz="1477">
                <a:solidFill>
                  <a:schemeClr val="tx1">
                    <a:tint val="75000"/>
                  </a:schemeClr>
                </a:solidFill>
              </a:defRPr>
            </a:lvl8pPr>
            <a:lvl9pPr marL="3376331" indent="0">
              <a:buNone/>
              <a:defRPr sz="1477">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6/18/2024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41323264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6/18/2024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390026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2" y="365128"/>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6/18/2024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09871757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6/18/2024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5574879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6/18/2024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55695319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2" y="457200"/>
            <a:ext cx="2949178" cy="1600200"/>
          </a:xfrm>
        </p:spPr>
        <p:txBody>
          <a:bodyPr anchor="b"/>
          <a:lstStyle>
            <a:lvl1pPr>
              <a:defRPr sz="2954"/>
            </a:lvl1pPr>
          </a:lstStyle>
          <a:p>
            <a:r>
              <a:rPr lang="en-US"/>
              <a:t>Click to edit Master title style</a:t>
            </a:r>
            <a:endParaRPr lang="en-US" dirty="0"/>
          </a:p>
        </p:txBody>
      </p:sp>
      <p:sp>
        <p:nvSpPr>
          <p:cNvPr id="3" name="Content Placeholder 2"/>
          <p:cNvSpPr>
            <a:spLocks noGrp="1"/>
          </p:cNvSpPr>
          <p:nvPr>
            <p:ph idx="1"/>
          </p:nvPr>
        </p:nvSpPr>
        <p:spPr>
          <a:xfrm>
            <a:off x="3887391" y="987428"/>
            <a:ext cx="4629150" cy="4873625"/>
          </a:xfr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2" y="2057400"/>
            <a:ext cx="2949178" cy="3811588"/>
          </a:xfrm>
        </p:spPr>
        <p:txBody>
          <a:bodyPr/>
          <a:lstStyle>
            <a:lvl1pPr marL="0" indent="0">
              <a:buNone/>
              <a:defRPr sz="1477"/>
            </a:lvl1pPr>
            <a:lvl2pPr marL="422041" indent="0">
              <a:buNone/>
              <a:defRPr sz="1292"/>
            </a:lvl2pPr>
            <a:lvl3pPr marL="844083" indent="0">
              <a:buNone/>
              <a:defRPr sz="1108"/>
            </a:lvl3pPr>
            <a:lvl4pPr marL="1266124" indent="0">
              <a:buNone/>
              <a:defRPr sz="923"/>
            </a:lvl4pPr>
            <a:lvl5pPr marL="1688165" indent="0">
              <a:buNone/>
              <a:defRPr sz="923"/>
            </a:lvl5pPr>
            <a:lvl6pPr marL="2110207" indent="0">
              <a:buNone/>
              <a:defRPr sz="923"/>
            </a:lvl6pPr>
            <a:lvl7pPr marL="2532248" indent="0">
              <a:buNone/>
              <a:defRPr sz="923"/>
            </a:lvl7pPr>
            <a:lvl8pPr marL="2954289" indent="0">
              <a:buNone/>
              <a:defRPr sz="923"/>
            </a:lvl8pPr>
            <a:lvl9pPr marL="3376331" indent="0">
              <a:buNone/>
              <a:defRPr sz="923"/>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6/18/2024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86623088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2" y="457200"/>
            <a:ext cx="2949178" cy="1600200"/>
          </a:xfrm>
        </p:spPr>
        <p:txBody>
          <a:bodyPr anchor="b"/>
          <a:lstStyle>
            <a:lvl1pPr>
              <a:defRPr sz="2954"/>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2954"/>
            </a:lvl1pPr>
            <a:lvl2pPr marL="422041" indent="0">
              <a:buNone/>
              <a:defRPr sz="2585"/>
            </a:lvl2pPr>
            <a:lvl3pPr marL="844083" indent="0">
              <a:buNone/>
              <a:defRPr sz="2215"/>
            </a:lvl3pPr>
            <a:lvl4pPr marL="1266124" indent="0">
              <a:buNone/>
              <a:defRPr sz="1846"/>
            </a:lvl4pPr>
            <a:lvl5pPr marL="1688165" indent="0">
              <a:buNone/>
              <a:defRPr sz="1846"/>
            </a:lvl5pPr>
            <a:lvl6pPr marL="2110207" indent="0">
              <a:buNone/>
              <a:defRPr sz="1846"/>
            </a:lvl6pPr>
            <a:lvl7pPr marL="2532248" indent="0">
              <a:buNone/>
              <a:defRPr sz="1846"/>
            </a:lvl7pPr>
            <a:lvl8pPr marL="2954289" indent="0">
              <a:buNone/>
              <a:defRPr sz="1846"/>
            </a:lvl8pPr>
            <a:lvl9pPr marL="3376331" indent="0">
              <a:buNone/>
              <a:defRPr sz="1846"/>
            </a:lvl9pPr>
          </a:lstStyle>
          <a:p>
            <a:r>
              <a:rPr lang="en-US"/>
              <a:t>Click icon to add picture</a:t>
            </a:r>
            <a:endParaRPr lang="en-US" dirty="0"/>
          </a:p>
        </p:txBody>
      </p:sp>
      <p:sp>
        <p:nvSpPr>
          <p:cNvPr id="4" name="Text Placeholder 3"/>
          <p:cNvSpPr>
            <a:spLocks noGrp="1"/>
          </p:cNvSpPr>
          <p:nvPr>
            <p:ph type="body" sz="half" idx="2"/>
          </p:nvPr>
        </p:nvSpPr>
        <p:spPr>
          <a:xfrm>
            <a:off x="629842" y="2057400"/>
            <a:ext cx="2949178" cy="3811588"/>
          </a:xfrm>
        </p:spPr>
        <p:txBody>
          <a:bodyPr/>
          <a:lstStyle>
            <a:lvl1pPr marL="0" indent="0">
              <a:buNone/>
              <a:defRPr sz="1477"/>
            </a:lvl1pPr>
            <a:lvl2pPr marL="422041" indent="0">
              <a:buNone/>
              <a:defRPr sz="1292"/>
            </a:lvl2pPr>
            <a:lvl3pPr marL="844083" indent="0">
              <a:buNone/>
              <a:defRPr sz="1108"/>
            </a:lvl3pPr>
            <a:lvl4pPr marL="1266124" indent="0">
              <a:buNone/>
              <a:defRPr sz="923"/>
            </a:lvl4pPr>
            <a:lvl5pPr marL="1688165" indent="0">
              <a:buNone/>
              <a:defRPr sz="923"/>
            </a:lvl5pPr>
            <a:lvl6pPr marL="2110207" indent="0">
              <a:buNone/>
              <a:defRPr sz="923"/>
            </a:lvl6pPr>
            <a:lvl7pPr marL="2532248" indent="0">
              <a:buNone/>
              <a:defRPr sz="923"/>
            </a:lvl7pPr>
            <a:lvl8pPr marL="2954289" indent="0">
              <a:buNone/>
              <a:defRPr sz="923"/>
            </a:lvl8pPr>
            <a:lvl9pPr marL="3376331" indent="0">
              <a:buNone/>
              <a:defRPr sz="923"/>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6/18/2024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53022308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6/18/2024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2759551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6/18/2024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53694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6/18/2024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12848726"/>
      </p:ext>
    </p:extLst>
  </p:cSld>
  <p:clrMapOvr>
    <a:masterClrMapping/>
  </p:clrMapOvr>
  <p:hf hdr="0" ftr="0" dt="0"/>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7363" y="775168"/>
            <a:ext cx="7886701" cy="428344"/>
          </a:xfrm>
          <a:prstGeom prst="rect">
            <a:avLst/>
          </a:prstGeom>
        </p:spPr>
        <p:txBody>
          <a:bodyPr anchor="b"/>
          <a:lstStyle>
            <a:lvl1pPr>
              <a:defRPr sz="2556" b="1">
                <a:solidFill>
                  <a:srgbClr val="0084A1"/>
                </a:solidFill>
                <a:latin typeface="Calibri" charset="0"/>
                <a:ea typeface="Calibri" charset="0"/>
                <a:cs typeface="Calibri" charset="0"/>
              </a:defRPr>
            </a:lvl1pPr>
          </a:lstStyle>
          <a:p>
            <a:r>
              <a:rPr lang="en-US" dirty="0"/>
              <a:t>Title to go here</a:t>
            </a:r>
          </a:p>
        </p:txBody>
      </p:sp>
      <p:sp>
        <p:nvSpPr>
          <p:cNvPr id="3" name="Text Placeholder 2"/>
          <p:cNvSpPr>
            <a:spLocks noGrp="1"/>
          </p:cNvSpPr>
          <p:nvPr>
            <p:ph type="body" idx="1" hasCustomPrompt="1"/>
          </p:nvPr>
        </p:nvSpPr>
        <p:spPr>
          <a:xfrm>
            <a:off x="537363" y="1779028"/>
            <a:ext cx="4235310" cy="372502"/>
          </a:xfrm>
          <a:prstGeom prst="rect">
            <a:avLst/>
          </a:prstGeom>
        </p:spPr>
        <p:txBody>
          <a:bodyPr/>
          <a:lstStyle>
            <a:lvl1pPr marL="0" indent="0">
              <a:buNone/>
              <a:defRPr sz="1704" b="1">
                <a:solidFill>
                  <a:srgbClr val="2CAB6D"/>
                </a:solidFill>
              </a:defRPr>
            </a:lvl1pPr>
            <a:lvl2pPr marL="389586" indent="0">
              <a:buNone/>
              <a:defRPr sz="1704">
                <a:solidFill>
                  <a:schemeClr val="tx1">
                    <a:tint val="75000"/>
                  </a:schemeClr>
                </a:solidFill>
              </a:defRPr>
            </a:lvl2pPr>
            <a:lvl3pPr marL="779173" indent="0">
              <a:buNone/>
              <a:defRPr sz="1534">
                <a:solidFill>
                  <a:schemeClr val="tx1">
                    <a:tint val="75000"/>
                  </a:schemeClr>
                </a:solidFill>
              </a:defRPr>
            </a:lvl3pPr>
            <a:lvl4pPr marL="1168759" indent="0">
              <a:buNone/>
              <a:defRPr sz="1363">
                <a:solidFill>
                  <a:schemeClr val="tx1">
                    <a:tint val="75000"/>
                  </a:schemeClr>
                </a:solidFill>
              </a:defRPr>
            </a:lvl4pPr>
            <a:lvl5pPr marL="1558345" indent="0">
              <a:buNone/>
              <a:defRPr sz="1363">
                <a:solidFill>
                  <a:schemeClr val="tx1">
                    <a:tint val="75000"/>
                  </a:schemeClr>
                </a:solidFill>
              </a:defRPr>
            </a:lvl5pPr>
            <a:lvl6pPr marL="1947932" indent="0">
              <a:buNone/>
              <a:defRPr sz="1363">
                <a:solidFill>
                  <a:schemeClr val="tx1">
                    <a:tint val="75000"/>
                  </a:schemeClr>
                </a:solidFill>
              </a:defRPr>
            </a:lvl6pPr>
            <a:lvl7pPr marL="2337518" indent="0">
              <a:buNone/>
              <a:defRPr sz="1363">
                <a:solidFill>
                  <a:schemeClr val="tx1">
                    <a:tint val="75000"/>
                  </a:schemeClr>
                </a:solidFill>
              </a:defRPr>
            </a:lvl7pPr>
            <a:lvl8pPr marL="2727104" indent="0">
              <a:buNone/>
              <a:defRPr sz="1363">
                <a:solidFill>
                  <a:schemeClr val="tx1">
                    <a:tint val="75000"/>
                  </a:schemeClr>
                </a:solidFill>
              </a:defRPr>
            </a:lvl8pPr>
            <a:lvl9pPr marL="3116691" indent="0">
              <a:buNone/>
              <a:defRPr sz="1363">
                <a:solidFill>
                  <a:schemeClr val="tx1">
                    <a:tint val="75000"/>
                  </a:schemeClr>
                </a:solidFill>
              </a:defRPr>
            </a:lvl9pPr>
          </a:lstStyle>
          <a:p>
            <a:pPr lvl="0"/>
            <a:r>
              <a:rPr lang="en-US"/>
              <a:t>Subtitle</a:t>
            </a:r>
            <a:endParaRPr lang="en-US" dirty="0"/>
          </a:p>
        </p:txBody>
      </p:sp>
      <p:cxnSp>
        <p:nvCxnSpPr>
          <p:cNvPr id="8" name="Straight Connector 7"/>
          <p:cNvCxnSpPr/>
          <p:nvPr userDrawn="1"/>
        </p:nvCxnSpPr>
        <p:spPr>
          <a:xfrm>
            <a:off x="624254" y="1304365"/>
            <a:ext cx="7886700" cy="0"/>
          </a:xfrm>
          <a:prstGeom prst="line">
            <a:avLst/>
          </a:prstGeom>
          <a:ln>
            <a:solidFill>
              <a:srgbClr val="767777"/>
            </a:solidFill>
          </a:ln>
        </p:spPr>
        <p:style>
          <a:lnRef idx="1">
            <a:schemeClr val="accent1"/>
          </a:lnRef>
          <a:fillRef idx="0">
            <a:schemeClr val="accent1"/>
          </a:fillRef>
          <a:effectRef idx="0">
            <a:schemeClr val="accent1"/>
          </a:effectRef>
          <a:fontRef idx="minor">
            <a:schemeClr val="tx1"/>
          </a:fontRef>
        </p:style>
      </p:cxnSp>
      <p:sp>
        <p:nvSpPr>
          <p:cNvPr id="17" name="Text Placeholder 16"/>
          <p:cNvSpPr>
            <a:spLocks noGrp="1"/>
          </p:cNvSpPr>
          <p:nvPr>
            <p:ph type="body" sz="quarter" idx="12" hasCustomPrompt="1"/>
          </p:nvPr>
        </p:nvSpPr>
        <p:spPr>
          <a:xfrm>
            <a:off x="537797" y="2292350"/>
            <a:ext cx="4234962" cy="3759200"/>
          </a:xfrm>
          <a:prstGeom prst="rect">
            <a:avLst/>
          </a:prstGeom>
        </p:spPr>
        <p:txBody>
          <a:bodyPr/>
          <a:lstStyle>
            <a:lvl1pPr marL="0" indent="0">
              <a:buNone/>
              <a:defRPr sz="1363">
                <a:solidFill>
                  <a:srgbClr val="767777"/>
                </a:solidFill>
              </a:defRPr>
            </a:lvl1pPr>
          </a:lstStyle>
          <a:p>
            <a:pPr lvl="0"/>
            <a:r>
              <a:rPr lang="en-US" dirty="0"/>
              <a:t>Lorem</a:t>
            </a:r>
          </a:p>
        </p:txBody>
      </p:sp>
      <p:sp>
        <p:nvSpPr>
          <p:cNvPr id="21" name="Text Placeholder 20"/>
          <p:cNvSpPr>
            <a:spLocks noGrp="1"/>
          </p:cNvSpPr>
          <p:nvPr>
            <p:ph type="body" sz="quarter" idx="13" hasCustomPrompt="1"/>
          </p:nvPr>
        </p:nvSpPr>
        <p:spPr>
          <a:xfrm>
            <a:off x="537796" y="6286503"/>
            <a:ext cx="5643196" cy="295275"/>
          </a:xfrm>
          <a:prstGeom prst="rect">
            <a:avLst/>
          </a:prstGeom>
        </p:spPr>
        <p:txBody>
          <a:bodyPr/>
          <a:lstStyle>
            <a:lvl1pPr marL="0" marR="0" indent="0" algn="l" defTabSz="779173" rtl="0" eaLnBrk="1" fontAlgn="auto" latinLnBrk="0" hangingPunct="1">
              <a:lnSpc>
                <a:spcPct val="90000"/>
              </a:lnSpc>
              <a:spcBef>
                <a:spcPts val="852"/>
              </a:spcBef>
              <a:spcAft>
                <a:spcPts val="0"/>
              </a:spcAft>
              <a:buClrTx/>
              <a:buSzTx/>
              <a:buFont typeface="Arial"/>
              <a:buNone/>
              <a:tabLst/>
              <a:defRPr sz="1193" b="0" baseline="0">
                <a:solidFill>
                  <a:srgbClr val="767777"/>
                </a:solidFill>
              </a:defRPr>
            </a:lvl1pPr>
          </a:lstStyle>
          <a:p>
            <a:pPr marL="0" marR="0" lvl="0" indent="0" algn="l" defTabSz="779173" rtl="0" eaLnBrk="1" fontAlgn="auto" latinLnBrk="0" hangingPunct="1">
              <a:lnSpc>
                <a:spcPct val="90000"/>
              </a:lnSpc>
              <a:spcBef>
                <a:spcPts val="852"/>
              </a:spcBef>
              <a:spcAft>
                <a:spcPts val="0"/>
              </a:spcAft>
              <a:buClrTx/>
              <a:buSzTx/>
              <a:buFont typeface="Arial"/>
              <a:buNone/>
              <a:tabLst/>
              <a:defRPr/>
            </a:pPr>
            <a:r>
              <a:rPr lang="en-US" dirty="0"/>
              <a:t>Presentation title 00/00/00</a:t>
            </a:r>
          </a:p>
        </p:txBody>
      </p:sp>
    </p:spTree>
    <p:extLst>
      <p:ext uri="{BB962C8B-B14F-4D97-AF65-F5344CB8AC3E}">
        <p14:creationId xmlns:p14="http://schemas.microsoft.com/office/powerpoint/2010/main" val="4233341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6/18/2024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343198866"/>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6/18/2024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982085873"/>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6/18/2024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747829619"/>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2.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2.jpe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4" Type="http://schemas.openxmlformats.org/officeDocument/2006/relationships/image" Target="../media/image3.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4ACA64-47D4-4893-9AAB-94BA7D3B88ED}" type="datetimeFigureOut">
              <a:rPr lang="en-GB" smtClean="0"/>
              <a:t>18/06/2024</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5F146A-6F25-4D2A-927C-9B8737FE9799}" type="slidenum">
              <a:rPr lang="en-GB" smtClean="0"/>
              <a:t>‹#›</a:t>
            </a:fld>
            <a:endParaRPr lang="en-GB"/>
          </a:p>
        </p:txBody>
      </p:sp>
      <p:pic>
        <p:nvPicPr>
          <p:cNvPr id="7" name="Picture 6">
            <a:extLst>
              <a:ext uri="{FF2B5EF4-FFF2-40B4-BE49-F238E27FC236}">
                <a16:creationId xmlns:a16="http://schemas.microsoft.com/office/drawing/2014/main" id="{A99078C1-62C8-4514-944B-723A0FD48E23}"/>
              </a:ext>
            </a:extLst>
          </p:cNvPr>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583527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6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4ACA64-47D4-4893-9AAB-94BA7D3B88ED}" type="datetimeFigureOut">
              <a:rPr lang="en-GB" smtClean="0"/>
              <a:t>18/06/2024</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5F146A-6F25-4D2A-927C-9B8737FE9799}" type="slidenum">
              <a:rPr lang="en-GB" smtClean="0"/>
              <a:t>‹#›</a:t>
            </a:fld>
            <a:endParaRPr lang="en-GB"/>
          </a:p>
        </p:txBody>
      </p:sp>
    </p:spTree>
    <p:extLst>
      <p:ext uri="{BB962C8B-B14F-4D97-AF65-F5344CB8AC3E}">
        <p14:creationId xmlns:p14="http://schemas.microsoft.com/office/powerpoint/2010/main" val="2945924032"/>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t>6/18/2024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t>‹#›</a:t>
            </a:fld>
            <a:endParaRPr lang="en-US" dirty="0"/>
          </a:p>
        </p:txBody>
      </p:sp>
      <p:pic>
        <p:nvPicPr>
          <p:cNvPr id="7" name="Picture 6">
            <a:extLst>
              <a:ext uri="{FF2B5EF4-FFF2-40B4-BE49-F238E27FC236}">
                <a16:creationId xmlns:a16="http://schemas.microsoft.com/office/drawing/2014/main" id="{E7E23560-456D-4300-85F0-F601CC3065A2}"/>
              </a:ext>
            </a:extLst>
          </p:cNvPr>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09567841"/>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764DE79-268F-4C1A-8933-263129D2AF90}" type="datetimeFigureOut">
              <a:rPr lang="en-US" dirty="0"/>
              <a:t>6/18/2024</a:t>
            </a:fld>
            <a:endParaRPr lang="en-US" dirty="0"/>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8F63A3B-78C7-47BE-AE5E-E10140E04643}" type="slidenum">
              <a:rPr lang="en-US" dirty="0"/>
              <a:t>‹#›</a:t>
            </a:fld>
            <a:endParaRPr lang="en-US" dirty="0"/>
          </a:p>
        </p:txBody>
      </p:sp>
      <p:pic>
        <p:nvPicPr>
          <p:cNvPr id="7" name="Picture 6">
            <a:extLst>
              <a:ext uri="{FF2B5EF4-FFF2-40B4-BE49-F238E27FC236}">
                <a16:creationId xmlns:a16="http://schemas.microsoft.com/office/drawing/2014/main" id="{83482914-A88F-4642-9C30-85087FCE9AD4}"/>
              </a:ext>
            </a:extLst>
          </p:cNvPr>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9174315"/>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29784839"/>
      </p:ext>
    </p:extLst>
  </p:cSld>
  <p:clrMap bg1="lt1" tx1="dk1" bg2="lt2" tx2="dk2" accent1="accent1" accent2="accent2" accent3="accent3" accent4="accent4" accent5="accent5" accent6="accent6" hlink="hlink" folHlink="folHlink"/>
  <p:sldLayoutIdLst>
    <p:sldLayoutId id="2147483727" r:id="rId1"/>
    <p:sldLayoutId id="2147483728" r:id="rId2"/>
  </p:sldLayoutIdLst>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hf hdr="0" ftr="0" dt="0"/>
  <p:txStyles>
    <p:titleStyle>
      <a:lvl1pPr algn="l" defTabSz="844083" rtl="0" eaLnBrk="1" latinLnBrk="0" hangingPunct="1">
        <a:lnSpc>
          <a:spcPct val="90000"/>
        </a:lnSpc>
        <a:spcBef>
          <a:spcPct val="0"/>
        </a:spcBef>
        <a:buNone/>
        <a:defRPr sz="4062" kern="1200">
          <a:solidFill>
            <a:schemeClr val="tx1"/>
          </a:solidFill>
          <a:latin typeface="+mj-lt"/>
          <a:ea typeface="+mj-ea"/>
          <a:cs typeface="+mj-cs"/>
        </a:defRPr>
      </a:lvl1pPr>
    </p:titleStyle>
    <p:bodyStyle>
      <a:lvl1pPr marL="211021" indent="-211021" algn="l" defTabSz="844083" rtl="0" eaLnBrk="1" latinLnBrk="0" hangingPunct="1">
        <a:lnSpc>
          <a:spcPct val="90000"/>
        </a:lnSpc>
        <a:spcBef>
          <a:spcPts val="923"/>
        </a:spcBef>
        <a:buFont typeface="Arial"/>
        <a:buChar char="•"/>
        <a:defRPr sz="2585" kern="1200">
          <a:solidFill>
            <a:schemeClr val="tx1"/>
          </a:solidFill>
          <a:latin typeface="+mn-lt"/>
          <a:ea typeface="+mn-ea"/>
          <a:cs typeface="+mn-cs"/>
        </a:defRPr>
      </a:lvl1pPr>
      <a:lvl2pPr marL="633062" indent="-211021" algn="l" defTabSz="844083" rtl="0" eaLnBrk="1" latinLnBrk="0" hangingPunct="1">
        <a:lnSpc>
          <a:spcPct val="90000"/>
        </a:lnSpc>
        <a:spcBef>
          <a:spcPts val="462"/>
        </a:spcBef>
        <a:buFont typeface="Arial"/>
        <a:buChar char="•"/>
        <a:defRPr sz="2215" kern="1200">
          <a:solidFill>
            <a:schemeClr val="tx1"/>
          </a:solidFill>
          <a:latin typeface="+mn-lt"/>
          <a:ea typeface="+mn-ea"/>
          <a:cs typeface="+mn-cs"/>
        </a:defRPr>
      </a:lvl2pPr>
      <a:lvl3pPr marL="1055103" indent="-211021" algn="l" defTabSz="844083" rtl="0" eaLnBrk="1" latinLnBrk="0" hangingPunct="1">
        <a:lnSpc>
          <a:spcPct val="90000"/>
        </a:lnSpc>
        <a:spcBef>
          <a:spcPts val="462"/>
        </a:spcBef>
        <a:buFont typeface="Arial"/>
        <a:buChar char="•"/>
        <a:defRPr sz="1846" kern="1200">
          <a:solidFill>
            <a:schemeClr val="tx1"/>
          </a:solidFill>
          <a:latin typeface="+mn-lt"/>
          <a:ea typeface="+mn-ea"/>
          <a:cs typeface="+mn-cs"/>
        </a:defRPr>
      </a:lvl3pPr>
      <a:lvl4pPr marL="1477145" indent="-211021" algn="l" defTabSz="844083" rtl="0" eaLnBrk="1" latinLnBrk="0" hangingPunct="1">
        <a:lnSpc>
          <a:spcPct val="90000"/>
        </a:lnSpc>
        <a:spcBef>
          <a:spcPts val="462"/>
        </a:spcBef>
        <a:buFont typeface="Arial"/>
        <a:buChar char="•"/>
        <a:defRPr sz="1662" kern="1200">
          <a:solidFill>
            <a:schemeClr val="tx1"/>
          </a:solidFill>
          <a:latin typeface="+mn-lt"/>
          <a:ea typeface="+mn-ea"/>
          <a:cs typeface="+mn-cs"/>
        </a:defRPr>
      </a:lvl4pPr>
      <a:lvl5pPr marL="1899186" indent="-211021" algn="l" defTabSz="844083" rtl="0" eaLnBrk="1" latinLnBrk="0" hangingPunct="1">
        <a:lnSpc>
          <a:spcPct val="90000"/>
        </a:lnSpc>
        <a:spcBef>
          <a:spcPts val="462"/>
        </a:spcBef>
        <a:buFont typeface="Arial"/>
        <a:buChar char="•"/>
        <a:defRPr sz="1662" kern="1200">
          <a:solidFill>
            <a:schemeClr val="tx1"/>
          </a:solidFill>
          <a:latin typeface="+mn-lt"/>
          <a:ea typeface="+mn-ea"/>
          <a:cs typeface="+mn-cs"/>
        </a:defRPr>
      </a:lvl5pPr>
      <a:lvl6pPr marL="2321227" indent="-211021" algn="l" defTabSz="844083" rtl="0" eaLnBrk="1" latinLnBrk="0" hangingPunct="1">
        <a:lnSpc>
          <a:spcPct val="90000"/>
        </a:lnSpc>
        <a:spcBef>
          <a:spcPts val="462"/>
        </a:spcBef>
        <a:buFont typeface="Arial"/>
        <a:buChar char="•"/>
        <a:defRPr sz="1662" kern="1200">
          <a:solidFill>
            <a:schemeClr val="tx1"/>
          </a:solidFill>
          <a:latin typeface="+mn-lt"/>
          <a:ea typeface="+mn-ea"/>
          <a:cs typeface="+mn-cs"/>
        </a:defRPr>
      </a:lvl6pPr>
      <a:lvl7pPr marL="2743269" indent="-211021" algn="l" defTabSz="844083" rtl="0" eaLnBrk="1" latinLnBrk="0" hangingPunct="1">
        <a:lnSpc>
          <a:spcPct val="90000"/>
        </a:lnSpc>
        <a:spcBef>
          <a:spcPts val="462"/>
        </a:spcBef>
        <a:buFont typeface="Arial"/>
        <a:buChar char="•"/>
        <a:defRPr sz="1662" kern="1200">
          <a:solidFill>
            <a:schemeClr val="tx1"/>
          </a:solidFill>
          <a:latin typeface="+mn-lt"/>
          <a:ea typeface="+mn-ea"/>
          <a:cs typeface="+mn-cs"/>
        </a:defRPr>
      </a:lvl7pPr>
      <a:lvl8pPr marL="3165310" indent="-211021" algn="l" defTabSz="844083" rtl="0" eaLnBrk="1" latinLnBrk="0" hangingPunct="1">
        <a:lnSpc>
          <a:spcPct val="90000"/>
        </a:lnSpc>
        <a:spcBef>
          <a:spcPts val="462"/>
        </a:spcBef>
        <a:buFont typeface="Arial"/>
        <a:buChar char="•"/>
        <a:defRPr sz="1662" kern="1200">
          <a:solidFill>
            <a:schemeClr val="tx1"/>
          </a:solidFill>
          <a:latin typeface="+mn-lt"/>
          <a:ea typeface="+mn-ea"/>
          <a:cs typeface="+mn-cs"/>
        </a:defRPr>
      </a:lvl8pPr>
      <a:lvl9pPr marL="3587351" indent="-211021" algn="l" defTabSz="844083" rtl="0" eaLnBrk="1" latinLnBrk="0" hangingPunct="1">
        <a:lnSpc>
          <a:spcPct val="90000"/>
        </a:lnSpc>
        <a:spcBef>
          <a:spcPts val="462"/>
        </a:spcBef>
        <a:buFont typeface="Arial"/>
        <a:buChar char="•"/>
        <a:defRPr sz="1662" kern="1200">
          <a:solidFill>
            <a:schemeClr val="tx1"/>
          </a:solidFill>
          <a:latin typeface="+mn-lt"/>
          <a:ea typeface="+mn-ea"/>
          <a:cs typeface="+mn-cs"/>
        </a:defRPr>
      </a:lvl9pPr>
    </p:bodyStyle>
    <p:otherStyle>
      <a:defPPr>
        <a:defRPr lang="en-US"/>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365128"/>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1"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108">
                <a:solidFill>
                  <a:schemeClr val="tx1">
                    <a:tint val="75000"/>
                  </a:schemeClr>
                </a:solidFill>
              </a:defRPr>
            </a:lvl1pPr>
          </a:lstStyle>
          <a:p>
            <a:fld id="{C764DE79-268F-4C1A-8933-263129D2AF90}" type="datetimeFigureOut">
              <a:rPr lang="en-US" dirty="0"/>
              <a:t>6/18/2024</a:t>
            </a:fld>
            <a:endParaRPr lang="en-US" dirty="0"/>
          </a:p>
        </p:txBody>
      </p:sp>
      <p:sp>
        <p:nvSpPr>
          <p:cNvPr id="5" name="Footer Placeholder 4"/>
          <p:cNvSpPr>
            <a:spLocks noGrp="1"/>
          </p:cNvSpPr>
          <p:nvPr>
            <p:ph type="ftr" sz="quarter" idx="3"/>
          </p:nvPr>
        </p:nvSpPr>
        <p:spPr>
          <a:xfrm>
            <a:off x="3028951" y="6356353"/>
            <a:ext cx="3086100" cy="365125"/>
          </a:xfrm>
          <a:prstGeom prst="rect">
            <a:avLst/>
          </a:prstGeom>
        </p:spPr>
        <p:txBody>
          <a:bodyPr vert="horz" lIns="91440" tIns="45720" rIns="91440" bIns="45720" rtlCol="0" anchor="ctr"/>
          <a:lstStyle>
            <a:lvl1pPr algn="ctr">
              <a:defRPr sz="1108">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108">
                <a:solidFill>
                  <a:schemeClr val="tx1">
                    <a:tint val="75000"/>
                  </a:schemeClr>
                </a:solidFill>
              </a:defRPr>
            </a:lvl1pPr>
          </a:lstStyle>
          <a:p>
            <a:fld id="{48F63A3B-78C7-47BE-AE5E-E10140E04643}" type="slidenum">
              <a:rPr lang="en-US" dirty="0"/>
              <a:t>‹#›</a:t>
            </a:fld>
            <a:endParaRPr lang="en-US" dirty="0"/>
          </a:p>
        </p:txBody>
      </p:sp>
      <p:pic>
        <p:nvPicPr>
          <p:cNvPr id="7" name="Picture 6">
            <a:extLst>
              <a:ext uri="{FF2B5EF4-FFF2-40B4-BE49-F238E27FC236}">
                <a16:creationId xmlns:a16="http://schemas.microsoft.com/office/drawing/2014/main" id="{83482914-A88F-4642-9C30-85087FCE9AD4}"/>
              </a:ext>
            </a:extLst>
          </p:cNvPr>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75977186"/>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Lst>
  <p:txStyles>
    <p:titleStyle>
      <a:lvl1pPr algn="l" defTabSz="844083" rtl="0" eaLnBrk="1" latinLnBrk="0" hangingPunct="1">
        <a:lnSpc>
          <a:spcPct val="90000"/>
        </a:lnSpc>
        <a:spcBef>
          <a:spcPct val="0"/>
        </a:spcBef>
        <a:buNone/>
        <a:defRPr sz="4062" kern="1200">
          <a:solidFill>
            <a:schemeClr val="tx1"/>
          </a:solidFill>
          <a:latin typeface="+mj-lt"/>
          <a:ea typeface="+mj-ea"/>
          <a:cs typeface="+mj-cs"/>
        </a:defRPr>
      </a:lvl1pPr>
    </p:titleStyle>
    <p:bodyStyle>
      <a:lvl1pPr marL="211021" indent="-211021" algn="l" defTabSz="844083" rtl="0" eaLnBrk="1" latinLnBrk="0" hangingPunct="1">
        <a:lnSpc>
          <a:spcPct val="90000"/>
        </a:lnSpc>
        <a:spcBef>
          <a:spcPts val="923"/>
        </a:spcBef>
        <a:buFont typeface="Arial" panose="020B0604020202020204" pitchFamily="34" charset="0"/>
        <a:buChar char="•"/>
        <a:defRPr sz="2585" kern="1200">
          <a:solidFill>
            <a:schemeClr val="tx1"/>
          </a:solidFill>
          <a:latin typeface="+mn-lt"/>
          <a:ea typeface="+mn-ea"/>
          <a:cs typeface="+mn-cs"/>
        </a:defRPr>
      </a:lvl1pPr>
      <a:lvl2pPr marL="633062" indent="-211021" algn="l" defTabSz="844083" rtl="0" eaLnBrk="1" latinLnBrk="0" hangingPunct="1">
        <a:lnSpc>
          <a:spcPct val="90000"/>
        </a:lnSpc>
        <a:spcBef>
          <a:spcPts val="462"/>
        </a:spcBef>
        <a:buFont typeface="Arial" panose="020B0604020202020204" pitchFamily="34" charset="0"/>
        <a:buChar char="•"/>
        <a:defRPr sz="2215" kern="1200">
          <a:solidFill>
            <a:schemeClr val="tx1"/>
          </a:solidFill>
          <a:latin typeface="+mn-lt"/>
          <a:ea typeface="+mn-ea"/>
          <a:cs typeface="+mn-cs"/>
        </a:defRPr>
      </a:lvl2pPr>
      <a:lvl3pPr marL="1055103" indent="-211021" algn="l" defTabSz="844083" rtl="0" eaLnBrk="1" latinLnBrk="0" hangingPunct="1">
        <a:lnSpc>
          <a:spcPct val="90000"/>
        </a:lnSpc>
        <a:spcBef>
          <a:spcPts val="462"/>
        </a:spcBef>
        <a:buFont typeface="Arial" panose="020B0604020202020204" pitchFamily="34" charset="0"/>
        <a:buChar char="•"/>
        <a:defRPr sz="1846" kern="1200">
          <a:solidFill>
            <a:schemeClr val="tx1"/>
          </a:solidFill>
          <a:latin typeface="+mn-lt"/>
          <a:ea typeface="+mn-ea"/>
          <a:cs typeface="+mn-cs"/>
        </a:defRPr>
      </a:lvl3pPr>
      <a:lvl4pPr marL="1477145"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4pPr>
      <a:lvl5pPr marL="1899186"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5pPr>
      <a:lvl6pPr marL="2321227"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6pPr>
      <a:lvl7pPr marL="2743269"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7pPr>
      <a:lvl8pPr marL="3165310"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8pPr>
      <a:lvl9pPr marL="3587351"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9pPr>
    </p:bodyStyle>
    <p:otherStyle>
      <a:defPPr>
        <a:defRPr lang="en-US"/>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hyperlink" Target="https://www.immunology.org/public-information/activities-and-resources/origami-antibody-and-virus" TargetMode="External"/><Relationship Id="rId2" Type="http://schemas.openxmlformats.org/officeDocument/2006/relationships/image" Target="../media/image15.jpeg"/><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30.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8.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30.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Egv9W5XKiio" TargetMode="External"/><Relationship Id="rId2" Type="http://schemas.openxmlformats.org/officeDocument/2006/relationships/notesSlide" Target="../notesSlides/notesSlide5.xml"/><Relationship Id="rId1" Type="http://schemas.openxmlformats.org/officeDocument/2006/relationships/slideLayout" Target="../slideLayouts/slideLayout36.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36.xml"/><Relationship Id="rId4" Type="http://schemas.openxmlformats.org/officeDocument/2006/relationships/hyperlink" Target="https://www.frontiersin.org/articles/10.3389/fvets.2020.513770/full"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35721" y="246266"/>
            <a:ext cx="8174368" cy="4608344"/>
          </a:xfrm>
        </p:spPr>
        <p:txBody>
          <a:bodyPr anchor="ctr">
            <a:noAutofit/>
          </a:bodyPr>
          <a:lstStyle/>
          <a:p>
            <a:pPr>
              <a:lnSpc>
                <a:spcPct val="100000"/>
              </a:lnSpc>
            </a:pPr>
            <a:r>
              <a:rPr lang="en-GB" sz="5400">
                <a:solidFill>
                  <a:srgbClr val="3786CD"/>
                </a:solidFill>
                <a:latin typeface="VAGRundschriftD"/>
              </a:rPr>
              <a:t>Understanding Viruses, Bacteria </a:t>
            </a:r>
            <a:r>
              <a:rPr lang="en-GB" sz="5400" dirty="0">
                <a:solidFill>
                  <a:srgbClr val="3786CD"/>
                </a:solidFill>
                <a:latin typeface="VAGRundschriftD"/>
              </a:rPr>
              <a:t>and Antibodies</a:t>
            </a:r>
          </a:p>
        </p:txBody>
      </p:sp>
      <p:sp>
        <p:nvSpPr>
          <p:cNvPr id="4" name="Subtitle 3"/>
          <p:cNvSpPr>
            <a:spLocks noGrp="1"/>
          </p:cNvSpPr>
          <p:nvPr>
            <p:ph type="subTitle" idx="1"/>
          </p:nvPr>
        </p:nvSpPr>
        <p:spPr>
          <a:xfrm>
            <a:off x="5661386" y="6361364"/>
            <a:ext cx="3613639" cy="250370"/>
          </a:xfrm>
        </p:spPr>
        <p:txBody>
          <a:bodyPr lIns="68580" tIns="34290" rIns="68580" bIns="34290" anchor="t"/>
          <a:lstStyle/>
          <a:p>
            <a:pPr algn="ctr"/>
            <a:r>
              <a:rPr lang="en-GB" sz="1050" dirty="0">
                <a:solidFill>
                  <a:schemeClr val="tx1">
                    <a:lumMod val="75000"/>
                    <a:lumOff val="25000"/>
                  </a:schemeClr>
                </a:solidFill>
                <a:latin typeface="VAGRundschriftDLig"/>
              </a:rPr>
              <a:t>Registered Charity </a:t>
            </a:r>
            <a:r>
              <a:rPr lang="en-GB" sz="1050" dirty="0" err="1">
                <a:solidFill>
                  <a:schemeClr val="tx1">
                    <a:lumMod val="75000"/>
                    <a:lumOff val="25000"/>
                  </a:schemeClr>
                </a:solidFill>
                <a:latin typeface="VAGRundschriftDLig"/>
              </a:rPr>
              <a:t>No.s</a:t>
            </a:r>
            <a:r>
              <a:rPr lang="en-GB" sz="1050" dirty="0">
                <a:solidFill>
                  <a:schemeClr val="tx1">
                    <a:lumMod val="75000"/>
                    <a:lumOff val="25000"/>
                  </a:schemeClr>
                </a:solidFill>
                <a:latin typeface="VAGRundschriftDLig"/>
              </a:rPr>
              <a:t> 1156927 &amp; SC048960</a:t>
            </a:r>
          </a:p>
        </p:txBody>
      </p:sp>
      <p:sp>
        <p:nvSpPr>
          <p:cNvPr id="5" name="Title 1">
            <a:extLst>
              <a:ext uri="{FF2B5EF4-FFF2-40B4-BE49-F238E27FC236}">
                <a16:creationId xmlns:a16="http://schemas.microsoft.com/office/drawing/2014/main" id="{1DCF2876-6201-F142-9299-95F60BEF805C}"/>
              </a:ext>
            </a:extLst>
          </p:cNvPr>
          <p:cNvSpPr txBox="1">
            <a:spLocks/>
          </p:cNvSpPr>
          <p:nvPr/>
        </p:nvSpPr>
        <p:spPr>
          <a:xfrm>
            <a:off x="2071562" y="3417226"/>
            <a:ext cx="4884421" cy="644738"/>
          </a:xfrm>
          <a:prstGeom prst="rect">
            <a:avLst/>
          </a:prstGeom>
        </p:spPr>
        <p:txBody>
          <a:bodyPr lIns="91440" tIns="45720" rIns="91440" bIns="45720" anchor="b"/>
          <a:lstStyle>
            <a:lvl1pPr algn="l" defTabSz="914400" rtl="0" eaLnBrk="1" latinLnBrk="0" hangingPunct="1">
              <a:lnSpc>
                <a:spcPct val="90000"/>
              </a:lnSpc>
              <a:spcBef>
                <a:spcPct val="0"/>
              </a:spcBef>
              <a:buNone/>
              <a:defRPr sz="6000" b="1" kern="1200">
                <a:solidFill>
                  <a:srgbClr val="0084A1"/>
                </a:solidFill>
                <a:latin typeface="Calibri" charset="0"/>
                <a:ea typeface="Calibri" charset="0"/>
                <a:cs typeface="Calibri" charset="0"/>
              </a:defRPr>
            </a:lvl1pPr>
          </a:lstStyle>
          <a:p>
            <a:pPr algn="ctr"/>
            <a:endParaRPr lang="en-US" sz="2200" dirty="0">
              <a:solidFill>
                <a:schemeClr val="tx1">
                  <a:lumMod val="75000"/>
                  <a:lumOff val="25000"/>
                </a:schemeClr>
              </a:solidFill>
              <a:latin typeface="VAGRundschriftD" panose="00000500000000000000" pitchFamily="50" charset="0"/>
            </a:endParaRPr>
          </a:p>
        </p:txBody>
      </p:sp>
    </p:spTree>
    <p:extLst>
      <p:ext uri="{BB962C8B-B14F-4D97-AF65-F5344CB8AC3E}">
        <p14:creationId xmlns:p14="http://schemas.microsoft.com/office/powerpoint/2010/main" val="2713310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4BA40F49-6490-49E1-AB89-4B5946083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322" y="1"/>
            <a:ext cx="9143770" cy="68474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BE136EF-F8A3-48D1-ECC8-80515875B24F}"/>
              </a:ext>
            </a:extLst>
          </p:cNvPr>
          <p:cNvSpPr>
            <a:spLocks noGrp="1"/>
          </p:cNvSpPr>
          <p:nvPr>
            <p:ph type="title"/>
          </p:nvPr>
        </p:nvSpPr>
        <p:spPr>
          <a:xfrm>
            <a:off x="276448" y="202519"/>
            <a:ext cx="4125432" cy="775676"/>
          </a:xfrm>
        </p:spPr>
        <p:txBody>
          <a:bodyPr anchor="b">
            <a:normAutofit fontScale="90000"/>
          </a:bodyPr>
          <a:lstStyle/>
          <a:p>
            <a:r>
              <a:rPr kumimoji="0" lang="en-GB" sz="3600" i="0" u="none" strike="noStrike" kern="1200" cap="none" spc="0" normalizeH="0" baseline="0" noProof="0" dirty="0">
                <a:ln>
                  <a:noFill/>
                </a:ln>
                <a:solidFill>
                  <a:srgbClr val="0084A1"/>
                </a:solidFill>
                <a:effectLst/>
                <a:uLnTx/>
                <a:uFillTx/>
                <a:latin typeface="VAGRundschriftD" panose="00000500000000000000" pitchFamily="50" charset="0"/>
                <a:ea typeface="+mj-ea"/>
                <a:cs typeface="Calibri" charset="0"/>
              </a:rPr>
              <a:t>The  Immune System</a:t>
            </a:r>
            <a:endParaRPr lang="en-GB" sz="3100" dirty="0">
              <a:solidFill>
                <a:schemeClr val="tx2"/>
              </a:solidFill>
            </a:endParaRPr>
          </a:p>
        </p:txBody>
      </p:sp>
      <p:sp>
        <p:nvSpPr>
          <p:cNvPr id="3" name="Content Placeholder 2">
            <a:extLst>
              <a:ext uri="{FF2B5EF4-FFF2-40B4-BE49-F238E27FC236}">
                <a16:creationId xmlns:a16="http://schemas.microsoft.com/office/drawing/2014/main" id="{B77CEFB5-B741-342A-2474-1FFF942CED70}"/>
              </a:ext>
            </a:extLst>
          </p:cNvPr>
          <p:cNvSpPr>
            <a:spLocks noGrp="1"/>
          </p:cNvSpPr>
          <p:nvPr>
            <p:ph idx="1"/>
          </p:nvPr>
        </p:nvSpPr>
        <p:spPr>
          <a:xfrm>
            <a:off x="18552" y="754912"/>
            <a:ext cx="4383328" cy="6194528"/>
          </a:xfrm>
        </p:spPr>
        <p:txBody>
          <a:bodyPr anchor="ctr">
            <a:normAutofit/>
          </a:bodyPr>
          <a:lstStyle/>
          <a:p>
            <a:pPr marL="457200" lvl="1" indent="0">
              <a:spcBef>
                <a:spcPts val="0"/>
              </a:spcBef>
              <a:buNone/>
            </a:pPr>
            <a:r>
              <a:rPr lang="en-GB" sz="2200" dirty="0">
                <a:solidFill>
                  <a:schemeClr val="tx2"/>
                </a:solidFill>
                <a:latin typeface="VAGRundschriftDLig" panose="00000400000000000000" pitchFamily="50" charset="0"/>
                <a:ea typeface="Calibri" panose="020F0502020204030204" pitchFamily="34" charset="0"/>
                <a:cs typeface="Times New Roman" panose="02020603050405020304" pitchFamily="18" charset="0"/>
              </a:rPr>
              <a:t>If pathogens pass the first lines of defence, they will cause an infection..</a:t>
            </a:r>
          </a:p>
          <a:p>
            <a:pPr marL="457200" lvl="1" indent="0">
              <a:spcBef>
                <a:spcPts val="0"/>
              </a:spcBef>
              <a:buNone/>
            </a:pPr>
            <a:endParaRPr lang="en-GB" sz="2200" dirty="0">
              <a:solidFill>
                <a:schemeClr val="tx2"/>
              </a:solidFill>
              <a:latin typeface="VAGRundschriftDLig" panose="00000400000000000000" pitchFamily="50" charset="0"/>
              <a:ea typeface="Calibri" panose="020F0502020204030204" pitchFamily="34" charset="0"/>
              <a:cs typeface="Times New Roman" panose="02020603050405020304" pitchFamily="18" charset="0"/>
            </a:endParaRPr>
          </a:p>
          <a:p>
            <a:pPr marL="457200" lvl="1" indent="0">
              <a:spcBef>
                <a:spcPts val="0"/>
              </a:spcBef>
              <a:buNone/>
            </a:pPr>
            <a:r>
              <a:rPr lang="en-GB" sz="2200" dirty="0">
                <a:solidFill>
                  <a:schemeClr val="tx2"/>
                </a:solidFill>
                <a:latin typeface="VAGRundschriftDLig" panose="00000400000000000000" pitchFamily="50" charset="0"/>
                <a:ea typeface="Calibri" panose="020F0502020204030204" pitchFamily="34" charset="0"/>
                <a:cs typeface="Times New Roman" panose="02020603050405020304" pitchFamily="18" charset="0"/>
              </a:rPr>
              <a:t>The body has a second line of defence to stop or minimise this infection, the immune system. </a:t>
            </a:r>
          </a:p>
          <a:p>
            <a:pPr marL="457200" lvl="1" indent="0">
              <a:spcBef>
                <a:spcPts val="0"/>
              </a:spcBef>
              <a:buNone/>
            </a:pPr>
            <a:endParaRPr lang="en-GB" sz="2200" dirty="0">
              <a:solidFill>
                <a:schemeClr val="tx2"/>
              </a:solidFill>
              <a:latin typeface="VAGRundschriftDLig" panose="00000400000000000000" pitchFamily="50" charset="0"/>
              <a:ea typeface="Calibri" panose="020F0502020204030204" pitchFamily="34" charset="0"/>
              <a:cs typeface="Times New Roman" panose="02020603050405020304" pitchFamily="18" charset="0"/>
            </a:endParaRPr>
          </a:p>
          <a:p>
            <a:pPr marL="457200" lvl="1" indent="0">
              <a:spcBef>
                <a:spcPts val="0"/>
              </a:spcBef>
              <a:buNone/>
            </a:pPr>
            <a:r>
              <a:rPr lang="en-GB" sz="2200" dirty="0">
                <a:solidFill>
                  <a:schemeClr val="tx2"/>
                </a:solidFill>
                <a:latin typeface="VAGRundschriftDLig" panose="00000400000000000000" pitchFamily="50" charset="0"/>
                <a:ea typeface="Calibri" panose="020F0502020204030204" pitchFamily="34" charset="0"/>
                <a:cs typeface="Times New Roman" panose="02020603050405020304" pitchFamily="18" charset="0"/>
              </a:rPr>
              <a:t>The antibodies help identify foreign interlopers such as viruses, bacteria </a:t>
            </a:r>
          </a:p>
          <a:p>
            <a:pPr marL="457200" lvl="1" indent="0">
              <a:spcBef>
                <a:spcPts val="0"/>
              </a:spcBef>
              <a:buNone/>
            </a:pPr>
            <a:r>
              <a:rPr lang="en-GB" sz="2200" dirty="0">
                <a:solidFill>
                  <a:schemeClr val="tx2"/>
                </a:solidFill>
                <a:latin typeface="VAGRundschriftDLig" panose="00000400000000000000" pitchFamily="50" charset="0"/>
                <a:ea typeface="Calibri" panose="020F0502020204030204" pitchFamily="34" charset="0"/>
                <a:cs typeface="Times New Roman" panose="02020603050405020304" pitchFamily="18" charset="0"/>
              </a:rPr>
              <a:t>or toxic chemicals.</a:t>
            </a:r>
          </a:p>
          <a:p>
            <a:pPr marL="457200" lvl="1" indent="0">
              <a:spcBef>
                <a:spcPts val="0"/>
              </a:spcBef>
              <a:buNone/>
            </a:pPr>
            <a:endParaRPr lang="en-GB" sz="2200" dirty="0">
              <a:solidFill>
                <a:schemeClr val="tx2"/>
              </a:solidFill>
              <a:latin typeface="VAGRundschriftDLig" panose="00000400000000000000" pitchFamily="50" charset="0"/>
              <a:ea typeface="Calibri" panose="020F0502020204030204" pitchFamily="34" charset="0"/>
              <a:cs typeface="Times New Roman" panose="02020603050405020304" pitchFamily="18" charset="0"/>
            </a:endParaRPr>
          </a:p>
          <a:p>
            <a:pPr marL="457200" lvl="1" indent="0">
              <a:spcBef>
                <a:spcPts val="0"/>
              </a:spcBef>
              <a:buNone/>
            </a:pPr>
            <a:r>
              <a:rPr lang="en-GB" sz="2200" dirty="0">
                <a:solidFill>
                  <a:schemeClr val="tx2"/>
                </a:solidFill>
                <a:latin typeface="VAGRundschriftDLig" panose="00000400000000000000" pitchFamily="50" charset="0"/>
                <a:ea typeface="Calibri" panose="020F0502020204030204" pitchFamily="34" charset="0"/>
                <a:cs typeface="Times New Roman" panose="02020603050405020304" pitchFamily="18" charset="0"/>
              </a:rPr>
              <a:t>Vaccines can help prepare the bodies for threats they have not encountered before.  </a:t>
            </a:r>
            <a:endParaRPr lang="en-GB" sz="2200" dirty="0">
              <a:solidFill>
                <a:schemeClr val="tx2"/>
              </a:solidFill>
            </a:endParaRPr>
          </a:p>
        </p:txBody>
      </p:sp>
      <p:pic>
        <p:nvPicPr>
          <p:cNvPr id="7" name="Picture 6" descr="Vaccine storage and manufacturing">
            <a:extLst>
              <a:ext uri="{FF2B5EF4-FFF2-40B4-BE49-F238E27FC236}">
                <a16:creationId xmlns:a16="http://schemas.microsoft.com/office/drawing/2014/main" id="{443073DC-7136-D201-8225-FEB172406A8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636308" y="136525"/>
            <a:ext cx="4507551" cy="3359093"/>
          </a:xfrm>
          <a:prstGeom prst="rect">
            <a:avLst/>
          </a:prstGeom>
        </p:spPr>
      </p:pic>
      <p:pic>
        <p:nvPicPr>
          <p:cNvPr id="9" name="Picture 8" descr="Drawing medicine from vial">
            <a:extLst>
              <a:ext uri="{FF2B5EF4-FFF2-40B4-BE49-F238E27FC236}">
                <a16:creationId xmlns:a16="http://schemas.microsoft.com/office/drawing/2014/main" id="{B7D0F411-4817-3F43-C68C-161EEC0D211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636308" y="3495618"/>
            <a:ext cx="4507551" cy="3359093"/>
          </a:xfrm>
          <a:prstGeom prst="rect">
            <a:avLst/>
          </a:prstGeom>
        </p:spPr>
      </p:pic>
      <p:grpSp>
        <p:nvGrpSpPr>
          <p:cNvPr id="30" name="Group 29">
            <a:extLst>
              <a:ext uri="{FF2B5EF4-FFF2-40B4-BE49-F238E27FC236}">
                <a16:creationId xmlns:a16="http://schemas.microsoft.com/office/drawing/2014/main" id="{DC406F5B-6AB1-4F59-BBBB-3488A390D78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26570" y="15796"/>
            <a:ext cx="4817288" cy="6838915"/>
            <a:chOff x="5742280" y="15796"/>
            <a:chExt cx="6423053" cy="6838915"/>
          </a:xfrm>
        </p:grpSpPr>
        <p:sp>
          <p:nvSpPr>
            <p:cNvPr id="31" name="Freeform: Shape 30">
              <a:extLst>
                <a:ext uri="{FF2B5EF4-FFF2-40B4-BE49-F238E27FC236}">
                  <a16:creationId xmlns:a16="http://schemas.microsoft.com/office/drawing/2014/main" id="{C3E373B8-6DB0-44E7-9D9A-501B6FDFCA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57719" y="75800"/>
              <a:ext cx="6007612" cy="6778911"/>
            </a:xfrm>
            <a:custGeom>
              <a:avLst/>
              <a:gdLst>
                <a:gd name="connsiteX0" fmla="*/ 4493599 w 6007612"/>
                <a:gd name="connsiteY0" fmla="*/ 0 h 6797829"/>
                <a:gd name="connsiteX1" fmla="*/ 5981837 w 6007612"/>
                <a:gd name="connsiteY1" fmla="*/ 314220 h 6797829"/>
                <a:gd name="connsiteX2" fmla="*/ 6007612 w 6007612"/>
                <a:gd name="connsiteY2" fmla="*/ 327088 h 6797829"/>
                <a:gd name="connsiteX3" fmla="*/ 6007612 w 6007612"/>
                <a:gd name="connsiteY3" fmla="*/ 1316637 h 6797829"/>
                <a:gd name="connsiteX4" fmla="*/ 5852405 w 6007612"/>
                <a:gd name="connsiteY4" fmla="*/ 1209899 h 6797829"/>
                <a:gd name="connsiteX5" fmla="*/ 5622498 w 6007612"/>
                <a:gd name="connsiteY5" fmla="*/ 1086619 h 6797829"/>
                <a:gd name="connsiteX6" fmla="*/ 4493032 w 6007612"/>
                <a:gd name="connsiteY6" fmla="*/ 851533 h 6797829"/>
                <a:gd name="connsiteX7" fmla="*/ 3155579 w 6007612"/>
                <a:gd name="connsiteY7" fmla="*/ 1108326 h 6797829"/>
                <a:gd name="connsiteX8" fmla="*/ 1963832 w 6007612"/>
                <a:gd name="connsiteY8" fmla="*/ 1817700 h 6797829"/>
                <a:gd name="connsiteX9" fmla="*/ 1144646 w 6007612"/>
                <a:gd name="connsiteY9" fmla="*/ 2832814 h 6797829"/>
                <a:gd name="connsiteX10" fmla="*/ 851249 w 6007612"/>
                <a:gd name="connsiteY10" fmla="*/ 3998599 h 6797829"/>
                <a:gd name="connsiteX11" fmla="*/ 1336319 w 6007612"/>
                <a:gd name="connsiteY11" fmla="*/ 5057837 h 6797829"/>
                <a:gd name="connsiteX12" fmla="*/ 1597084 w 6007612"/>
                <a:gd name="connsiteY12" fmla="*/ 5424583 h 6797829"/>
                <a:gd name="connsiteX13" fmla="*/ 2591910 w 6007612"/>
                <a:gd name="connsiteY13" fmla="*/ 6440122 h 6797829"/>
                <a:gd name="connsiteX14" fmla="*/ 3899854 w 6007612"/>
                <a:gd name="connsiteY14" fmla="*/ 6780621 h 6797829"/>
                <a:gd name="connsiteX15" fmla="*/ 4741172 w 6007612"/>
                <a:gd name="connsiteY15" fmla="*/ 6563979 h 6797829"/>
                <a:gd name="connsiteX16" fmla="*/ 5649171 w 6007612"/>
                <a:gd name="connsiteY16" fmla="*/ 5938452 h 6797829"/>
                <a:gd name="connsiteX17" fmla="*/ 5873475 w 6007612"/>
                <a:gd name="connsiteY17" fmla="*/ 5764656 h 6797829"/>
                <a:gd name="connsiteX18" fmla="*/ 6007612 w 6007612"/>
                <a:gd name="connsiteY18" fmla="*/ 5660343 h 6797829"/>
                <a:gd name="connsiteX19" fmla="*/ 6007612 w 6007612"/>
                <a:gd name="connsiteY19" fmla="*/ 6737454 h 6797829"/>
                <a:gd name="connsiteX20" fmla="*/ 5929386 w 6007612"/>
                <a:gd name="connsiteY20" fmla="*/ 6797829 h 6797829"/>
                <a:gd name="connsiteX21" fmla="*/ 1656512 w 6007612"/>
                <a:gd name="connsiteY21" fmla="*/ 6797829 h 6797829"/>
                <a:gd name="connsiteX22" fmla="*/ 1630254 w 6007612"/>
                <a:gd name="connsiteY22" fmla="*/ 6775222 h 6797829"/>
                <a:gd name="connsiteX23" fmla="*/ 892250 w 6007612"/>
                <a:gd name="connsiteY23" fmla="*/ 5902700 h 6797829"/>
                <a:gd name="connsiteX24" fmla="*/ 0 w 6007612"/>
                <a:gd name="connsiteY24" fmla="*/ 3998599 h 6797829"/>
                <a:gd name="connsiteX25" fmla="*/ 4493032 w 6007612"/>
                <a:gd name="connsiteY25" fmla="*/ 285 h 6797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07612" h="6797829">
                  <a:moveTo>
                    <a:pt x="4493599" y="0"/>
                  </a:moveTo>
                  <a:cubicBezTo>
                    <a:pt x="5048011" y="0"/>
                    <a:pt x="5546284" y="111886"/>
                    <a:pt x="5981837" y="314220"/>
                  </a:cubicBezTo>
                  <a:lnTo>
                    <a:pt x="6007612" y="327088"/>
                  </a:lnTo>
                  <a:lnTo>
                    <a:pt x="6007612" y="1316637"/>
                  </a:lnTo>
                  <a:lnTo>
                    <a:pt x="5852405" y="1209899"/>
                  </a:lnTo>
                  <a:cubicBezTo>
                    <a:pt x="5778266" y="1164709"/>
                    <a:pt x="5701526" y="1123535"/>
                    <a:pt x="5622498" y="1086619"/>
                  </a:cubicBezTo>
                  <a:cubicBezTo>
                    <a:pt x="5286822" y="930699"/>
                    <a:pt x="4906882" y="851533"/>
                    <a:pt x="4493032" y="851533"/>
                  </a:cubicBezTo>
                  <a:cubicBezTo>
                    <a:pt x="4056201" y="851533"/>
                    <a:pt x="3593263" y="940631"/>
                    <a:pt x="3155579" y="1108326"/>
                  </a:cubicBezTo>
                  <a:cubicBezTo>
                    <a:pt x="2721215" y="1275979"/>
                    <a:pt x="2318305" y="1515819"/>
                    <a:pt x="1963832" y="1817700"/>
                  </a:cubicBezTo>
                  <a:cubicBezTo>
                    <a:pt x="1617657" y="2114360"/>
                    <a:pt x="1334332" y="2465358"/>
                    <a:pt x="1144646" y="2832814"/>
                  </a:cubicBezTo>
                  <a:cubicBezTo>
                    <a:pt x="950561" y="3210060"/>
                    <a:pt x="851249" y="3602202"/>
                    <a:pt x="851249" y="3998599"/>
                  </a:cubicBezTo>
                  <a:cubicBezTo>
                    <a:pt x="851249" y="4377547"/>
                    <a:pt x="999792" y="4597311"/>
                    <a:pt x="1336319" y="5057837"/>
                  </a:cubicBezTo>
                  <a:cubicBezTo>
                    <a:pt x="1420450" y="5173181"/>
                    <a:pt x="1507419" y="5292497"/>
                    <a:pt x="1597084" y="5424583"/>
                  </a:cubicBezTo>
                  <a:cubicBezTo>
                    <a:pt x="1914175" y="5891917"/>
                    <a:pt x="2239493" y="6224189"/>
                    <a:pt x="2591910" y="6440122"/>
                  </a:cubicBezTo>
                  <a:cubicBezTo>
                    <a:pt x="2965467" y="6669393"/>
                    <a:pt x="3393219" y="6780621"/>
                    <a:pt x="3899854" y="6780621"/>
                  </a:cubicBezTo>
                  <a:cubicBezTo>
                    <a:pt x="4187861" y="6780621"/>
                    <a:pt x="4454583" y="6711812"/>
                    <a:pt x="4741172" y="6563979"/>
                  </a:cubicBezTo>
                  <a:cubicBezTo>
                    <a:pt x="5034852" y="6412173"/>
                    <a:pt x="5326263" y="6190848"/>
                    <a:pt x="5649171" y="5938452"/>
                  </a:cubicBezTo>
                  <a:cubicBezTo>
                    <a:pt x="5724931" y="5879291"/>
                    <a:pt x="5800409" y="5821406"/>
                    <a:pt x="5873475" y="5764656"/>
                  </a:cubicBezTo>
                  <a:lnTo>
                    <a:pt x="6007612" y="5660343"/>
                  </a:lnTo>
                  <a:lnTo>
                    <a:pt x="6007612" y="6737454"/>
                  </a:lnTo>
                  <a:lnTo>
                    <a:pt x="5929386" y="6797829"/>
                  </a:lnTo>
                  <a:lnTo>
                    <a:pt x="1656512" y="6797829"/>
                  </a:lnTo>
                  <a:lnTo>
                    <a:pt x="1630254" y="6775222"/>
                  </a:lnTo>
                  <a:cubicBezTo>
                    <a:pt x="1360562" y="6528765"/>
                    <a:pt x="1117699" y="6235219"/>
                    <a:pt x="892250" y="5902700"/>
                  </a:cubicBezTo>
                  <a:cubicBezTo>
                    <a:pt x="459249" y="5264548"/>
                    <a:pt x="0" y="4826722"/>
                    <a:pt x="0" y="3998599"/>
                  </a:cubicBezTo>
                  <a:cubicBezTo>
                    <a:pt x="0" y="1790460"/>
                    <a:pt x="2262336" y="285"/>
                    <a:pt x="4493032" y="285"/>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32" name="Freeform: Shape 31">
              <a:extLst>
                <a:ext uri="{FF2B5EF4-FFF2-40B4-BE49-F238E27FC236}">
                  <a16:creationId xmlns:a16="http://schemas.microsoft.com/office/drawing/2014/main" id="{32B7F0B0-E102-4757-9055-800A572A47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39360" y="75800"/>
              <a:ext cx="6025971" cy="6778911"/>
            </a:xfrm>
            <a:custGeom>
              <a:avLst/>
              <a:gdLst>
                <a:gd name="connsiteX0" fmla="*/ 6025971 w 6025971"/>
                <a:gd name="connsiteY0" fmla="*/ 5825635 h 6797829"/>
                <a:gd name="connsiteX1" fmla="*/ 6025971 w 6025971"/>
                <a:gd name="connsiteY1" fmla="*/ 6723285 h 6797829"/>
                <a:gd name="connsiteX2" fmla="*/ 5929386 w 6025971"/>
                <a:gd name="connsiteY2" fmla="*/ 6797829 h 6797829"/>
                <a:gd name="connsiteX3" fmla="*/ 4560411 w 6025971"/>
                <a:gd name="connsiteY3" fmla="*/ 6797829 h 6797829"/>
                <a:gd name="connsiteX4" fmla="*/ 4597731 w 6025971"/>
                <a:gd name="connsiteY4" fmla="*/ 6785305 h 6797829"/>
                <a:gd name="connsiteX5" fmla="*/ 5736707 w 6025971"/>
                <a:gd name="connsiteY5" fmla="*/ 6050108 h 6797829"/>
                <a:gd name="connsiteX6" fmla="*/ 5960301 w 6025971"/>
                <a:gd name="connsiteY6" fmla="*/ 5876738 h 6797829"/>
                <a:gd name="connsiteX7" fmla="*/ 4493599 w 6025971"/>
                <a:gd name="connsiteY7" fmla="*/ 0 h 6797829"/>
                <a:gd name="connsiteX8" fmla="*/ 5981837 w 6025971"/>
                <a:gd name="connsiteY8" fmla="*/ 314220 h 6797829"/>
                <a:gd name="connsiteX9" fmla="*/ 6025971 w 6025971"/>
                <a:gd name="connsiteY9" fmla="*/ 336254 h 6797829"/>
                <a:gd name="connsiteX10" fmla="*/ 6025971 w 6025971"/>
                <a:gd name="connsiteY10" fmla="*/ 1157325 h 6797829"/>
                <a:gd name="connsiteX11" fmla="*/ 5925889 w 6025971"/>
                <a:gd name="connsiteY11" fmla="*/ 1088522 h 6797829"/>
                <a:gd name="connsiteX12" fmla="*/ 5682227 w 6025971"/>
                <a:gd name="connsiteY12" fmla="*/ 957939 h 6797829"/>
                <a:gd name="connsiteX13" fmla="*/ 4493032 w 6025971"/>
                <a:gd name="connsiteY13" fmla="*/ 709658 h 6797829"/>
                <a:gd name="connsiteX14" fmla="*/ 3104646 w 6025971"/>
                <a:gd name="connsiteY14" fmla="*/ 976666 h 6797829"/>
                <a:gd name="connsiteX15" fmla="*/ 1871612 w 6025971"/>
                <a:gd name="connsiteY15" fmla="*/ 1710017 h 6797829"/>
                <a:gd name="connsiteX16" fmla="*/ 1018661 w 6025971"/>
                <a:gd name="connsiteY16" fmla="*/ 2767694 h 6797829"/>
                <a:gd name="connsiteX17" fmla="*/ 709374 w 6025971"/>
                <a:gd name="connsiteY17" fmla="*/ 3998599 h 6797829"/>
                <a:gd name="connsiteX18" fmla="*/ 1221258 w 6025971"/>
                <a:gd name="connsiteY18" fmla="*/ 5141684 h 6797829"/>
                <a:gd name="connsiteX19" fmla="*/ 1479187 w 6025971"/>
                <a:gd name="connsiteY19" fmla="*/ 5504459 h 6797829"/>
                <a:gd name="connsiteX20" fmla="*/ 3021272 w 6025971"/>
                <a:gd name="connsiteY20" fmla="*/ 6793670 h 6797829"/>
                <a:gd name="connsiteX21" fmla="*/ 3035805 w 6025971"/>
                <a:gd name="connsiteY21" fmla="*/ 6797829 h 6797829"/>
                <a:gd name="connsiteX22" fmla="*/ 1656512 w 6025971"/>
                <a:gd name="connsiteY22" fmla="*/ 6797829 h 6797829"/>
                <a:gd name="connsiteX23" fmla="*/ 1630254 w 6025971"/>
                <a:gd name="connsiteY23" fmla="*/ 6775222 h 6797829"/>
                <a:gd name="connsiteX24" fmla="*/ 892250 w 6025971"/>
                <a:gd name="connsiteY24" fmla="*/ 5902700 h 6797829"/>
                <a:gd name="connsiteX25" fmla="*/ 0 w 6025971"/>
                <a:gd name="connsiteY25" fmla="*/ 3998599 h 6797829"/>
                <a:gd name="connsiteX26" fmla="*/ 4493032 w 6025971"/>
                <a:gd name="connsiteY26" fmla="*/ 285 h 6797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25971" h="6797829">
                  <a:moveTo>
                    <a:pt x="6025971" y="5825635"/>
                  </a:moveTo>
                  <a:lnTo>
                    <a:pt x="6025971" y="6723285"/>
                  </a:lnTo>
                  <a:lnTo>
                    <a:pt x="5929386" y="6797829"/>
                  </a:lnTo>
                  <a:lnTo>
                    <a:pt x="4560411" y="6797829"/>
                  </a:lnTo>
                  <a:lnTo>
                    <a:pt x="4597731" y="6785305"/>
                  </a:lnTo>
                  <a:cubicBezTo>
                    <a:pt x="4964953" y="6637825"/>
                    <a:pt x="5315251" y="6379435"/>
                    <a:pt x="5736707" y="6050108"/>
                  </a:cubicBezTo>
                  <a:cubicBezTo>
                    <a:pt x="5812043" y="5991230"/>
                    <a:pt x="5887377" y="5933488"/>
                    <a:pt x="5960301" y="5876738"/>
                  </a:cubicBezTo>
                  <a:close/>
                  <a:moveTo>
                    <a:pt x="4493599" y="0"/>
                  </a:moveTo>
                  <a:cubicBezTo>
                    <a:pt x="5048011" y="0"/>
                    <a:pt x="5546284" y="111886"/>
                    <a:pt x="5981837" y="314220"/>
                  </a:cubicBezTo>
                  <a:lnTo>
                    <a:pt x="6025971" y="336254"/>
                  </a:lnTo>
                  <a:lnTo>
                    <a:pt x="6025971" y="1157325"/>
                  </a:lnTo>
                  <a:lnTo>
                    <a:pt x="5925889" y="1088522"/>
                  </a:lnTo>
                  <a:cubicBezTo>
                    <a:pt x="5847314" y="1040649"/>
                    <a:pt x="5765982" y="997036"/>
                    <a:pt x="5682227" y="957939"/>
                  </a:cubicBezTo>
                  <a:cubicBezTo>
                    <a:pt x="5327823" y="793222"/>
                    <a:pt x="4927595" y="709658"/>
                    <a:pt x="4493032" y="709658"/>
                  </a:cubicBezTo>
                  <a:cubicBezTo>
                    <a:pt x="4031940" y="709658"/>
                    <a:pt x="3564888" y="799465"/>
                    <a:pt x="3104646" y="976666"/>
                  </a:cubicBezTo>
                  <a:cubicBezTo>
                    <a:pt x="2655243" y="1149867"/>
                    <a:pt x="2238358" y="1397822"/>
                    <a:pt x="1871612" y="1710017"/>
                  </a:cubicBezTo>
                  <a:cubicBezTo>
                    <a:pt x="1506427" y="2022852"/>
                    <a:pt x="1219414" y="2378815"/>
                    <a:pt x="1018661" y="2767694"/>
                  </a:cubicBezTo>
                  <a:cubicBezTo>
                    <a:pt x="813368" y="3165227"/>
                    <a:pt x="709374" y="3579358"/>
                    <a:pt x="709374" y="3998599"/>
                  </a:cubicBezTo>
                  <a:cubicBezTo>
                    <a:pt x="709374" y="4421103"/>
                    <a:pt x="875510" y="4667680"/>
                    <a:pt x="1221258" y="5141684"/>
                  </a:cubicBezTo>
                  <a:cubicBezTo>
                    <a:pt x="1304681" y="5256035"/>
                    <a:pt x="1390941" y="5374217"/>
                    <a:pt x="1479187" y="5504459"/>
                  </a:cubicBezTo>
                  <a:cubicBezTo>
                    <a:pt x="1942790" y="6187719"/>
                    <a:pt x="2430063" y="6601673"/>
                    <a:pt x="3021272" y="6793670"/>
                  </a:cubicBezTo>
                  <a:lnTo>
                    <a:pt x="3035805" y="6797829"/>
                  </a:lnTo>
                  <a:lnTo>
                    <a:pt x="1656512" y="6797829"/>
                  </a:lnTo>
                  <a:lnTo>
                    <a:pt x="1630254" y="6775222"/>
                  </a:lnTo>
                  <a:cubicBezTo>
                    <a:pt x="1360562" y="6528765"/>
                    <a:pt x="1117699" y="6235219"/>
                    <a:pt x="892250" y="5902700"/>
                  </a:cubicBezTo>
                  <a:cubicBezTo>
                    <a:pt x="459249" y="5264548"/>
                    <a:pt x="0" y="4826722"/>
                    <a:pt x="0" y="3998599"/>
                  </a:cubicBezTo>
                  <a:cubicBezTo>
                    <a:pt x="0" y="1790460"/>
                    <a:pt x="2262336" y="285"/>
                    <a:pt x="4493032" y="285"/>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33" name="Freeform: Shape 32">
              <a:extLst>
                <a:ext uri="{FF2B5EF4-FFF2-40B4-BE49-F238E27FC236}">
                  <a16:creationId xmlns:a16="http://schemas.microsoft.com/office/drawing/2014/main" id="{5AB4BAB0-028A-4315-907B-73C93ECCB0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36634" y="56513"/>
              <a:ext cx="6028697" cy="6798198"/>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outerShdw blurRad="38100" dist="38100" dir="2700000" algn="tl">
                    <a:srgbClr val="000000">
                      <a:alpha val="43137"/>
                    </a:srgbClr>
                  </a:outerShdw>
                </a:effectLst>
              </a:endParaRPr>
            </a:p>
          </p:txBody>
        </p:sp>
        <p:sp useBgFill="1">
          <p:nvSpPr>
            <p:cNvPr id="34" name="Freeform: Shape 33">
              <a:extLst>
                <a:ext uri="{FF2B5EF4-FFF2-40B4-BE49-F238E27FC236}">
                  <a16:creationId xmlns:a16="http://schemas.microsoft.com/office/drawing/2014/main" id="{D9C0146C-E4E0-4055-8429-E93F25CA60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00215" y="15796"/>
              <a:ext cx="6165116" cy="6838915"/>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outerShdw blurRad="38100" dist="38100" dir="2700000" algn="tl">
                    <a:srgbClr val="000000">
                      <a:alpha val="43137"/>
                    </a:srgbClr>
                  </a:outerShdw>
                </a:effectLst>
              </a:endParaRPr>
            </a:p>
          </p:txBody>
        </p:sp>
        <p:sp useBgFill="1">
          <p:nvSpPr>
            <p:cNvPr id="35" name="Freeform: Shape 34">
              <a:extLst>
                <a:ext uri="{FF2B5EF4-FFF2-40B4-BE49-F238E27FC236}">
                  <a16:creationId xmlns:a16="http://schemas.microsoft.com/office/drawing/2014/main" id="{4D7E2836-120A-433B-84C1-FA3AC0D65E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42280" y="15796"/>
              <a:ext cx="6423053" cy="6838915"/>
            </a:xfrm>
            <a:custGeom>
              <a:avLst/>
              <a:gdLst>
                <a:gd name="connsiteX0" fmla="*/ 5953481 w 6423053"/>
                <a:gd name="connsiteY0" fmla="*/ 0 h 6858000"/>
                <a:gd name="connsiteX1" fmla="*/ 6423053 w 6423053"/>
                <a:gd name="connsiteY1" fmla="*/ 0 h 6858000"/>
                <a:gd name="connsiteX2" fmla="*/ 6423053 w 6423053"/>
                <a:gd name="connsiteY2" fmla="*/ 198945 h 6858000"/>
                <a:gd name="connsiteX3" fmla="*/ 6376812 w 6423053"/>
                <a:gd name="connsiteY3" fmla="*/ 175262 h 6858000"/>
                <a:gd name="connsiteX4" fmla="*/ 5997696 w 6423053"/>
                <a:gd name="connsiteY4" fmla="*/ 14961 h 6858000"/>
                <a:gd name="connsiteX5" fmla="*/ 0 w 6423053"/>
                <a:gd name="connsiteY5" fmla="*/ 0 h 6858000"/>
                <a:gd name="connsiteX6" fmla="*/ 3135749 w 6423053"/>
                <a:gd name="connsiteY6" fmla="*/ 0 h 6858000"/>
                <a:gd name="connsiteX7" fmla="*/ 3091534 w 6423053"/>
                <a:gd name="connsiteY7" fmla="*/ 14961 h 6858000"/>
                <a:gd name="connsiteX8" fmla="*/ 318496 w 6423053"/>
                <a:gd name="connsiteY8" fmla="*/ 3984640 h 6858000"/>
                <a:gd name="connsiteX9" fmla="*/ 1283537 w 6423053"/>
                <a:gd name="connsiteY9" fmla="*/ 6672844 h 6858000"/>
                <a:gd name="connsiteX10" fmla="*/ 1451818 w 6423053"/>
                <a:gd name="connsiteY10" fmla="*/ 6858000 h 6858000"/>
                <a:gd name="connsiteX11" fmla="*/ 0 w 6423053"/>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423053" h="6858000">
                  <a:moveTo>
                    <a:pt x="5953481" y="0"/>
                  </a:moveTo>
                  <a:lnTo>
                    <a:pt x="6423053" y="0"/>
                  </a:lnTo>
                  <a:lnTo>
                    <a:pt x="6423053" y="198945"/>
                  </a:lnTo>
                  <a:lnTo>
                    <a:pt x="6376812" y="175262"/>
                  </a:lnTo>
                  <a:cubicBezTo>
                    <a:pt x="6253642" y="115913"/>
                    <a:pt x="6127152" y="62361"/>
                    <a:pt x="5997696" y="14961"/>
                  </a:cubicBezTo>
                  <a:close/>
                  <a:moveTo>
                    <a:pt x="0" y="0"/>
                  </a:moveTo>
                  <a:lnTo>
                    <a:pt x="3135749" y="0"/>
                  </a:lnTo>
                  <a:lnTo>
                    <a:pt x="3091534" y="14961"/>
                  </a:lnTo>
                  <a:cubicBezTo>
                    <a:pt x="1473341" y="607461"/>
                    <a:pt x="318496" y="2161186"/>
                    <a:pt x="318496" y="3984640"/>
                  </a:cubicBezTo>
                  <a:cubicBezTo>
                    <a:pt x="318496" y="5005774"/>
                    <a:pt x="680656" y="5942322"/>
                    <a:pt x="1283537" y="6672844"/>
                  </a:cubicBezTo>
                  <a:lnTo>
                    <a:pt x="1451818"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251159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1000"/>
                                        <p:tgtEl>
                                          <p:spTgt spid="3">
                                            <p:txEl>
                                              <p:pRg st="7" end="7"/>
                                            </p:txEl>
                                          </p:spTgt>
                                        </p:tgtEl>
                                      </p:cBhvr>
                                    </p:animEffect>
                                    <p:anim calcmode="lin" valueType="num">
                                      <p:cBhvr>
                                        <p:cTn id="3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3D render of cells">
            <a:extLst>
              <a:ext uri="{FF2B5EF4-FFF2-40B4-BE49-F238E27FC236}">
                <a16:creationId xmlns:a16="http://schemas.microsoft.com/office/drawing/2014/main" id="{33E6D8CF-932B-18B0-B2A8-E44BFBB726B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0" y="10"/>
            <a:ext cx="7252212" cy="6857990"/>
          </a:xfrm>
          <a:prstGeom prst="rect">
            <a:avLst/>
          </a:prstGeom>
        </p:spPr>
      </p:pic>
      <p:sp>
        <p:nvSpPr>
          <p:cNvPr id="12"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843764" y="0"/>
            <a:ext cx="530023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a:extLst>
              <a:ext uri="{FF2B5EF4-FFF2-40B4-BE49-F238E27FC236}">
                <a16:creationId xmlns:a16="http://schemas.microsoft.com/office/drawing/2014/main" id="{B5454E2F-023F-47B3-9CF2-F89C25E4B801}"/>
              </a:ext>
            </a:extLst>
          </p:cNvPr>
          <p:cNvSpPr txBox="1">
            <a:spLocks/>
          </p:cNvSpPr>
          <p:nvPr/>
        </p:nvSpPr>
        <p:spPr>
          <a:xfrm>
            <a:off x="6278137" y="365125"/>
            <a:ext cx="2520174" cy="9618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3500" dirty="0">
                <a:solidFill>
                  <a:srgbClr val="3786CD"/>
                </a:solidFill>
                <a:latin typeface="VAGRundschriftD"/>
                <a:ea typeface="Microsoft YaHei UI" panose="020B0503020204020204" pitchFamily="34" charset="-122"/>
              </a:rPr>
              <a:t>Antibodies</a:t>
            </a:r>
          </a:p>
        </p:txBody>
      </p:sp>
      <p:sp>
        <p:nvSpPr>
          <p:cNvPr id="3" name="Subtitle 2">
            <a:extLst>
              <a:ext uri="{FF2B5EF4-FFF2-40B4-BE49-F238E27FC236}">
                <a16:creationId xmlns:a16="http://schemas.microsoft.com/office/drawing/2014/main" id="{3D790EC2-BFF2-4C13-90EC-8C3653F197FB}"/>
              </a:ext>
            </a:extLst>
          </p:cNvPr>
          <p:cNvSpPr txBox="1">
            <a:spLocks/>
          </p:cNvSpPr>
          <p:nvPr/>
        </p:nvSpPr>
        <p:spPr>
          <a:xfrm>
            <a:off x="6110868" y="1784194"/>
            <a:ext cx="2687443" cy="50737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r>
              <a:rPr lang="en-US" sz="2000" dirty="0">
                <a:latin typeface="VAGRundschriftDLig"/>
              </a:rPr>
              <a:t>Our immune systems are really important to keep us healthy, we can do lots to keep it healthy, by looking after ourselves.  </a:t>
            </a:r>
          </a:p>
          <a:p>
            <a:pPr marL="0"/>
            <a:endParaRPr lang="en-US" sz="2000" dirty="0">
              <a:latin typeface="VAGRundschriftDLig"/>
            </a:endParaRPr>
          </a:p>
          <a:p>
            <a:pPr marL="0"/>
            <a:r>
              <a:rPr lang="en-US" sz="2000" dirty="0">
                <a:latin typeface="VAGRundschriftDLig"/>
              </a:rPr>
              <a:t>We are going to each make our own antibody with origami! </a:t>
            </a:r>
          </a:p>
          <a:p>
            <a:pPr marL="0"/>
            <a:endParaRPr lang="en-US" sz="2000" dirty="0">
              <a:latin typeface="VAGRundschriftDLig"/>
            </a:endParaRPr>
          </a:p>
          <a:p>
            <a:pPr marL="0" indent="0">
              <a:buNone/>
            </a:pPr>
            <a:r>
              <a:rPr lang="en-US" sz="2000" dirty="0">
                <a:latin typeface="VAGRundschriftDLig"/>
                <a:hlinkClick r:id="rId3"/>
              </a:rPr>
              <a:t>British Immunology website origami antibody</a:t>
            </a:r>
            <a:endParaRPr lang="en-US" sz="2000" dirty="0">
              <a:latin typeface="VAGRundschriftDLig"/>
            </a:endParaRPr>
          </a:p>
          <a:p>
            <a:pPr marL="0"/>
            <a:endParaRPr lang="en-US" sz="1700" dirty="0"/>
          </a:p>
        </p:txBody>
      </p:sp>
    </p:spTree>
    <p:extLst>
      <p:ext uri="{BB962C8B-B14F-4D97-AF65-F5344CB8AC3E}">
        <p14:creationId xmlns:p14="http://schemas.microsoft.com/office/powerpoint/2010/main" val="3026977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317450"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a:extLst>
              <a:ext uri="{FF2B5EF4-FFF2-40B4-BE49-F238E27FC236}">
                <a16:creationId xmlns:a16="http://schemas.microsoft.com/office/drawing/2014/main" id="{B5454E2F-023F-47B3-9CF2-F89C25E4B801}"/>
              </a:ext>
            </a:extLst>
          </p:cNvPr>
          <p:cNvSpPr txBox="1">
            <a:spLocks/>
          </p:cNvSpPr>
          <p:nvPr/>
        </p:nvSpPr>
        <p:spPr>
          <a:xfrm>
            <a:off x="358485" y="1122363"/>
            <a:ext cx="3017520" cy="1074801"/>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4200" b="1" dirty="0"/>
              <a:t>Plenary</a:t>
            </a:r>
            <a:endParaRPr lang="en-US" sz="4200" dirty="0"/>
          </a:p>
        </p:txBody>
      </p:sp>
      <p:sp>
        <p:nvSpPr>
          <p:cNvPr id="14"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1653" y="434802"/>
            <a:ext cx="146304"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771" y="4546920"/>
            <a:ext cx="29832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ubtitle 2">
            <a:extLst>
              <a:ext uri="{FF2B5EF4-FFF2-40B4-BE49-F238E27FC236}">
                <a16:creationId xmlns:a16="http://schemas.microsoft.com/office/drawing/2014/main" id="{3D790EC2-BFF2-4C13-90EC-8C3653F197FB}"/>
              </a:ext>
            </a:extLst>
          </p:cNvPr>
          <p:cNvSpPr txBox="1">
            <a:spLocks/>
          </p:cNvSpPr>
          <p:nvPr/>
        </p:nvSpPr>
        <p:spPr>
          <a:xfrm>
            <a:off x="587829" y="1754372"/>
            <a:ext cx="7904164" cy="468618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GB" dirty="0">
              <a:solidFill>
                <a:schemeClr val="tx1">
                  <a:lumMod val="75000"/>
                  <a:lumOff val="25000"/>
                </a:schemeClr>
              </a:solidFill>
              <a:latin typeface="VAGRundschriftDLig" panose="00000400000000000000" pitchFamily="50" charset="0"/>
            </a:endParaRPr>
          </a:p>
          <a:p>
            <a:pPr marL="0" indent="0">
              <a:buNone/>
            </a:pPr>
            <a:endParaRPr lang="en-GB" dirty="0"/>
          </a:p>
        </p:txBody>
      </p:sp>
      <p:sp>
        <p:nvSpPr>
          <p:cNvPr id="6" name="TextBox 5">
            <a:extLst>
              <a:ext uri="{FF2B5EF4-FFF2-40B4-BE49-F238E27FC236}">
                <a16:creationId xmlns:a16="http://schemas.microsoft.com/office/drawing/2014/main" id="{3990A8B9-687B-3C41-6E3A-CD8E526C3D0A}"/>
              </a:ext>
            </a:extLst>
          </p:cNvPr>
          <p:cNvSpPr txBox="1"/>
          <p:nvPr/>
        </p:nvSpPr>
        <p:spPr>
          <a:xfrm>
            <a:off x="358486" y="2547540"/>
            <a:ext cx="3632944" cy="830997"/>
          </a:xfrm>
          <a:prstGeom prst="rect">
            <a:avLst/>
          </a:prstGeom>
          <a:noFill/>
        </p:spPr>
        <p:txBody>
          <a:bodyPr wrap="square" rtlCol="0">
            <a:spAutoFit/>
          </a:bodyPr>
          <a:lstStyle/>
          <a:p>
            <a:r>
              <a:rPr lang="en-GB" sz="2400" dirty="0">
                <a:latin typeface="VAGRundschriftDLig" panose="00000400000000000000"/>
              </a:rPr>
              <a:t>Create a definition of a virus</a:t>
            </a:r>
          </a:p>
        </p:txBody>
      </p:sp>
      <p:pic>
        <p:nvPicPr>
          <p:cNvPr id="1026" name="Picture 2" descr="Infectious COVID Virus ">
            <a:extLst>
              <a:ext uri="{FF2B5EF4-FFF2-40B4-BE49-F238E27FC236}">
                <a16:creationId xmlns:a16="http://schemas.microsoft.com/office/drawing/2014/main" id="{4DFD5D05-F3BE-D407-0564-CF276D36EB7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571060" y="69842"/>
            <a:ext cx="5508762" cy="517678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2E62BE22-B7E5-5F05-0FB4-378E11E478C9}"/>
              </a:ext>
            </a:extLst>
          </p:cNvPr>
          <p:cNvSpPr txBox="1"/>
          <p:nvPr/>
        </p:nvSpPr>
        <p:spPr>
          <a:xfrm>
            <a:off x="3991430" y="5316466"/>
            <a:ext cx="5007902" cy="584775"/>
          </a:xfrm>
          <a:prstGeom prst="rect">
            <a:avLst/>
          </a:prstGeom>
          <a:noFill/>
        </p:spPr>
        <p:txBody>
          <a:bodyPr wrap="square" rtlCol="0">
            <a:spAutoFit/>
          </a:bodyPr>
          <a:lstStyle/>
          <a:p>
            <a:r>
              <a:rPr lang="en-GB" sz="1600" dirty="0">
                <a:latin typeface="VAGRundschriftDLig" panose="00000400000000000000"/>
              </a:rPr>
              <a:t>Courtesy of  Ash </a:t>
            </a:r>
            <a:r>
              <a:rPr lang="en-GB" sz="1600" dirty="0" err="1">
                <a:latin typeface="VAGRundschriftDLig" panose="00000400000000000000"/>
              </a:rPr>
              <a:t>Uruchurtu</a:t>
            </a:r>
            <a:r>
              <a:rPr lang="en-GB" sz="1600" dirty="0">
                <a:latin typeface="VAGRundschriftDLig" panose="00000400000000000000"/>
              </a:rPr>
              <a:t>, from the book Infections: Pathogens and How We Fight Them </a:t>
            </a:r>
          </a:p>
        </p:txBody>
      </p:sp>
    </p:spTree>
    <p:extLst>
      <p:ext uri="{BB962C8B-B14F-4D97-AF65-F5344CB8AC3E}">
        <p14:creationId xmlns:p14="http://schemas.microsoft.com/office/powerpoint/2010/main" val="12242836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317450"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a:extLst>
              <a:ext uri="{FF2B5EF4-FFF2-40B4-BE49-F238E27FC236}">
                <a16:creationId xmlns:a16="http://schemas.microsoft.com/office/drawing/2014/main" id="{B5454E2F-023F-47B3-9CF2-F89C25E4B801}"/>
              </a:ext>
            </a:extLst>
          </p:cNvPr>
          <p:cNvSpPr txBox="1">
            <a:spLocks/>
          </p:cNvSpPr>
          <p:nvPr/>
        </p:nvSpPr>
        <p:spPr>
          <a:xfrm>
            <a:off x="358485" y="1122363"/>
            <a:ext cx="3017520" cy="1074801"/>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4200" b="1" dirty="0"/>
              <a:t>Plenary</a:t>
            </a:r>
            <a:endParaRPr lang="en-US" sz="4200" dirty="0"/>
          </a:p>
        </p:txBody>
      </p:sp>
      <p:sp>
        <p:nvSpPr>
          <p:cNvPr id="14"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1653" y="434802"/>
            <a:ext cx="146304"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771" y="4546920"/>
            <a:ext cx="29832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ubtitle 2">
            <a:extLst>
              <a:ext uri="{FF2B5EF4-FFF2-40B4-BE49-F238E27FC236}">
                <a16:creationId xmlns:a16="http://schemas.microsoft.com/office/drawing/2014/main" id="{3D790EC2-BFF2-4C13-90EC-8C3653F197FB}"/>
              </a:ext>
            </a:extLst>
          </p:cNvPr>
          <p:cNvSpPr txBox="1">
            <a:spLocks/>
          </p:cNvSpPr>
          <p:nvPr/>
        </p:nvSpPr>
        <p:spPr>
          <a:xfrm>
            <a:off x="587829" y="1754372"/>
            <a:ext cx="7904164" cy="468618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GB" dirty="0">
              <a:solidFill>
                <a:schemeClr val="tx1">
                  <a:lumMod val="75000"/>
                  <a:lumOff val="25000"/>
                </a:schemeClr>
              </a:solidFill>
              <a:latin typeface="VAGRundschriftDLig" panose="00000400000000000000" pitchFamily="50" charset="0"/>
            </a:endParaRPr>
          </a:p>
          <a:p>
            <a:pPr marL="0" indent="0">
              <a:buNone/>
            </a:pPr>
            <a:endParaRPr lang="en-GB" dirty="0"/>
          </a:p>
        </p:txBody>
      </p:sp>
      <p:sp>
        <p:nvSpPr>
          <p:cNvPr id="6" name="TextBox 5">
            <a:extLst>
              <a:ext uri="{FF2B5EF4-FFF2-40B4-BE49-F238E27FC236}">
                <a16:creationId xmlns:a16="http://schemas.microsoft.com/office/drawing/2014/main" id="{3990A8B9-687B-3C41-6E3A-CD8E526C3D0A}"/>
              </a:ext>
            </a:extLst>
          </p:cNvPr>
          <p:cNvSpPr txBox="1"/>
          <p:nvPr/>
        </p:nvSpPr>
        <p:spPr>
          <a:xfrm>
            <a:off x="358486" y="2547540"/>
            <a:ext cx="3632944" cy="2677656"/>
          </a:xfrm>
          <a:prstGeom prst="rect">
            <a:avLst/>
          </a:prstGeom>
          <a:noFill/>
        </p:spPr>
        <p:txBody>
          <a:bodyPr wrap="square" rtlCol="0">
            <a:spAutoFit/>
          </a:bodyPr>
          <a:lstStyle/>
          <a:p>
            <a:r>
              <a:rPr lang="en-GB" sz="2400" dirty="0">
                <a:latin typeface="VAGRundschriftDLig" panose="00000400000000000000"/>
              </a:rPr>
              <a:t>Create a definition of a bacteria</a:t>
            </a:r>
          </a:p>
          <a:p>
            <a:endParaRPr lang="en-GB" sz="2400" dirty="0">
              <a:latin typeface="VAGRundschriftDLig" panose="00000400000000000000"/>
            </a:endParaRPr>
          </a:p>
          <a:p>
            <a:endParaRPr lang="en-GB" sz="2400" dirty="0">
              <a:latin typeface="VAGRundschriftDLig" panose="00000400000000000000"/>
            </a:endParaRPr>
          </a:p>
          <a:p>
            <a:r>
              <a:rPr lang="en-GB" sz="2400" dirty="0">
                <a:latin typeface="VAGRundschriftDLig" panose="00000400000000000000"/>
              </a:rPr>
              <a:t>Now compare the difference between a virus and bacteria</a:t>
            </a:r>
          </a:p>
        </p:txBody>
      </p:sp>
      <p:sp>
        <p:nvSpPr>
          <p:cNvPr id="11" name="TextBox 10">
            <a:extLst>
              <a:ext uri="{FF2B5EF4-FFF2-40B4-BE49-F238E27FC236}">
                <a16:creationId xmlns:a16="http://schemas.microsoft.com/office/drawing/2014/main" id="{2E62BE22-B7E5-5F05-0FB4-378E11E478C9}"/>
              </a:ext>
            </a:extLst>
          </p:cNvPr>
          <p:cNvSpPr txBox="1"/>
          <p:nvPr/>
        </p:nvSpPr>
        <p:spPr>
          <a:xfrm>
            <a:off x="747132" y="5337512"/>
            <a:ext cx="4110626" cy="523220"/>
          </a:xfrm>
          <a:prstGeom prst="rect">
            <a:avLst/>
          </a:prstGeom>
          <a:noFill/>
        </p:spPr>
        <p:txBody>
          <a:bodyPr wrap="square" rtlCol="0">
            <a:spAutoFit/>
          </a:bodyPr>
          <a:lstStyle/>
          <a:p>
            <a:r>
              <a:rPr lang="en-GB" sz="1400" dirty="0">
                <a:latin typeface="VAGRundschriftDLig" panose="00000400000000000000"/>
              </a:rPr>
              <a:t>Illustration courtesy of  Ash </a:t>
            </a:r>
            <a:r>
              <a:rPr lang="en-GB" sz="1400" dirty="0" err="1">
                <a:latin typeface="VAGRundschriftDLig" panose="00000400000000000000"/>
              </a:rPr>
              <a:t>Uruchurtu</a:t>
            </a:r>
            <a:r>
              <a:rPr lang="en-GB" sz="1400" dirty="0">
                <a:latin typeface="VAGRundschriftDLig" panose="00000400000000000000"/>
              </a:rPr>
              <a:t>, from the book </a:t>
            </a:r>
          </a:p>
          <a:p>
            <a:r>
              <a:rPr lang="en-GB" sz="1400" dirty="0">
                <a:latin typeface="VAGRundschriftDLig" panose="00000400000000000000"/>
              </a:rPr>
              <a:t>Infections: Pathogens and How We Fight Them </a:t>
            </a:r>
          </a:p>
        </p:txBody>
      </p:sp>
      <p:pic>
        <p:nvPicPr>
          <p:cNvPr id="2" name="Picture 2" descr="Infectious bacteria download image ">
            <a:extLst>
              <a:ext uri="{FF2B5EF4-FFF2-40B4-BE49-F238E27FC236}">
                <a16:creationId xmlns:a16="http://schemas.microsoft.com/office/drawing/2014/main" id="{621DED2E-EE97-38F2-C602-92BEA447192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795837" y="20126"/>
            <a:ext cx="434816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25784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Top view of cut oranges, kiwi, mango, strawberry, and blueberry">
            <a:extLst>
              <a:ext uri="{FF2B5EF4-FFF2-40B4-BE49-F238E27FC236}">
                <a16:creationId xmlns:a16="http://schemas.microsoft.com/office/drawing/2014/main" id="{3738488C-6D15-C880-BE28-0A2BACCB581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0" y="-6235"/>
            <a:ext cx="2441533" cy="2505456"/>
          </a:xfrm>
          <a:custGeom>
            <a:avLst/>
            <a:gdLst/>
            <a:ahLst/>
            <a:cxnLst/>
            <a:rect l="l" t="t" r="r" b="b"/>
            <a:pathLst>
              <a:path w="3255403" h="2505456">
                <a:moveTo>
                  <a:pt x="0" y="0"/>
                </a:moveTo>
                <a:lnTo>
                  <a:pt x="3255403" y="0"/>
                </a:lnTo>
                <a:lnTo>
                  <a:pt x="2094477" y="2505456"/>
                </a:lnTo>
                <a:lnTo>
                  <a:pt x="0" y="2505456"/>
                </a:lnTo>
                <a:close/>
              </a:path>
            </a:pathLst>
          </a:custGeom>
        </p:spPr>
      </p:pic>
      <p:pic>
        <p:nvPicPr>
          <p:cNvPr id="5" name="Picture 4" descr="Pile of carrots with tops">
            <a:extLst>
              <a:ext uri="{FF2B5EF4-FFF2-40B4-BE49-F238E27FC236}">
                <a16:creationId xmlns:a16="http://schemas.microsoft.com/office/drawing/2014/main" id="{1E36361B-97DB-9977-38AA-479778843D9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
          <a:stretch/>
        </p:blipFill>
        <p:spPr>
          <a:xfrm>
            <a:off x="5536407" y="10"/>
            <a:ext cx="3607593" cy="2501827"/>
          </a:xfrm>
          <a:custGeom>
            <a:avLst/>
            <a:gdLst/>
            <a:ahLst/>
            <a:cxnLst/>
            <a:rect l="l" t="t" r="r" b="b"/>
            <a:pathLst>
              <a:path w="4810125" h="2501837">
                <a:moveTo>
                  <a:pt x="1159248" y="0"/>
                </a:moveTo>
                <a:lnTo>
                  <a:pt x="4810125" y="0"/>
                </a:lnTo>
                <a:lnTo>
                  <a:pt x="4810125" y="2501837"/>
                </a:lnTo>
                <a:lnTo>
                  <a:pt x="0" y="2501837"/>
                </a:lnTo>
                <a:close/>
              </a:path>
            </a:pathLst>
          </a:custGeom>
        </p:spPr>
      </p:pic>
      <p:pic>
        <p:nvPicPr>
          <p:cNvPr id="4" name="Picture 3" descr="Fresh asparagus on a wooden background">
            <a:extLst>
              <a:ext uri="{FF2B5EF4-FFF2-40B4-BE49-F238E27FC236}">
                <a16:creationId xmlns:a16="http://schemas.microsoft.com/office/drawing/2014/main" id="{C9173A1F-AA52-690C-BD1F-E389F6C7BB9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506652" y="-6235"/>
            <a:ext cx="2758363" cy="2505456"/>
          </a:xfrm>
          <a:custGeom>
            <a:avLst/>
            <a:gdLst/>
            <a:ahLst/>
            <a:cxnLst/>
            <a:rect l="l" t="t" r="r" b="b"/>
            <a:pathLst>
              <a:path w="3677817" h="2505456">
                <a:moveTo>
                  <a:pt x="1160926" y="0"/>
                </a:moveTo>
                <a:lnTo>
                  <a:pt x="3677817" y="0"/>
                </a:lnTo>
                <a:lnTo>
                  <a:pt x="2516891" y="2505456"/>
                </a:lnTo>
                <a:lnTo>
                  <a:pt x="0" y="2505456"/>
                </a:lnTo>
                <a:close/>
              </a:path>
            </a:pathLst>
          </a:custGeom>
        </p:spPr>
      </p:pic>
      <p:pic>
        <p:nvPicPr>
          <p:cNvPr id="7" name="Picture 6" descr="Assorted piles of beans and legumes">
            <a:extLst>
              <a:ext uri="{FF2B5EF4-FFF2-40B4-BE49-F238E27FC236}">
                <a16:creationId xmlns:a16="http://schemas.microsoft.com/office/drawing/2014/main" id="{8ADD0F8A-AFAE-2867-062C-73BC24BEE3D8}"/>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0" y="2660089"/>
            <a:ext cx="5341873" cy="4197911"/>
          </a:xfrm>
          <a:custGeom>
            <a:avLst/>
            <a:gdLst/>
            <a:ahLst/>
            <a:cxnLst/>
            <a:rect l="l" t="t" r="r" b="b"/>
            <a:pathLst>
              <a:path w="7122523" h="4197911">
                <a:moveTo>
                  <a:pt x="0" y="0"/>
                </a:moveTo>
                <a:lnTo>
                  <a:pt x="7122523" y="0"/>
                </a:lnTo>
                <a:lnTo>
                  <a:pt x="5177382" y="4197911"/>
                </a:lnTo>
                <a:lnTo>
                  <a:pt x="5171159" y="4197911"/>
                </a:lnTo>
                <a:lnTo>
                  <a:pt x="3981368" y="4197911"/>
                </a:lnTo>
                <a:lnTo>
                  <a:pt x="2331323" y="4197911"/>
                </a:lnTo>
                <a:lnTo>
                  <a:pt x="0" y="4197911"/>
                </a:lnTo>
                <a:close/>
              </a:path>
            </a:pathLst>
          </a:custGeom>
        </p:spPr>
      </p:pic>
      <p:sp>
        <p:nvSpPr>
          <p:cNvPr id="22" name="Freeform 43">
            <a:extLst>
              <a:ext uri="{FF2B5EF4-FFF2-40B4-BE49-F238E27FC236}">
                <a16:creationId xmlns:a16="http://schemas.microsoft.com/office/drawing/2014/main" id="{AAD8F19F-4A55-467B-BED0-8837659A90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14787" y="2660089"/>
            <a:ext cx="5129213" cy="4197911"/>
          </a:xfrm>
          <a:custGeom>
            <a:avLst/>
            <a:gdLst>
              <a:gd name="connsiteX0" fmla="*/ 4893809 w 6838950"/>
              <a:gd name="connsiteY0" fmla="*/ 0 h 4197911"/>
              <a:gd name="connsiteX1" fmla="*/ 4887586 w 6838950"/>
              <a:gd name="connsiteY1" fmla="*/ 0 h 4197911"/>
              <a:gd name="connsiteX2" fmla="*/ 3697795 w 6838950"/>
              <a:gd name="connsiteY2" fmla="*/ 0 h 4197911"/>
              <a:gd name="connsiteX3" fmla="*/ 2047750 w 6838950"/>
              <a:gd name="connsiteY3" fmla="*/ 0 h 4197911"/>
              <a:gd name="connsiteX4" fmla="*/ 0 w 6838950"/>
              <a:gd name="connsiteY4" fmla="*/ 0 h 4197911"/>
              <a:gd name="connsiteX5" fmla="*/ 0 w 6838950"/>
              <a:gd name="connsiteY5" fmla="*/ 4197911 h 4197911"/>
              <a:gd name="connsiteX6" fmla="*/ 6838950 w 6838950"/>
              <a:gd name="connsiteY6" fmla="*/ 4197911 h 4197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38950" h="4197911">
                <a:moveTo>
                  <a:pt x="4893809" y="0"/>
                </a:moveTo>
                <a:lnTo>
                  <a:pt x="4887586" y="0"/>
                </a:lnTo>
                <a:lnTo>
                  <a:pt x="3697795" y="0"/>
                </a:lnTo>
                <a:lnTo>
                  <a:pt x="2047750" y="0"/>
                </a:lnTo>
                <a:lnTo>
                  <a:pt x="0" y="0"/>
                </a:lnTo>
                <a:lnTo>
                  <a:pt x="0" y="4197911"/>
                </a:lnTo>
                <a:lnTo>
                  <a:pt x="6838950" y="4197911"/>
                </a:lnTo>
                <a:close/>
              </a:path>
            </a:pathLst>
          </a:custGeom>
          <a:solidFill>
            <a:srgbClr val="8F6B3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8DA6723D-9B32-7139-1D1A-8C181165293B}"/>
              </a:ext>
            </a:extLst>
          </p:cNvPr>
          <p:cNvSpPr txBox="1"/>
          <p:nvPr/>
        </p:nvSpPr>
        <p:spPr>
          <a:xfrm>
            <a:off x="4964373" y="4189864"/>
            <a:ext cx="3748015" cy="2163872"/>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algn="r">
              <a:lnSpc>
                <a:spcPct val="90000"/>
              </a:lnSpc>
              <a:spcBef>
                <a:spcPct val="0"/>
              </a:spcBef>
              <a:spcAft>
                <a:spcPts val="600"/>
              </a:spcAft>
            </a:pPr>
            <a:r>
              <a:rPr lang="en-US" sz="6000" kern="1200">
                <a:solidFill>
                  <a:srgbClr val="FFFFFF"/>
                </a:solidFill>
                <a:latin typeface="+mj-lt"/>
                <a:ea typeface="+mj-ea"/>
                <a:cs typeface="+mj-cs"/>
              </a:rPr>
              <a:t>Stay healthy!</a:t>
            </a:r>
          </a:p>
        </p:txBody>
      </p:sp>
      <p:pic>
        <p:nvPicPr>
          <p:cNvPr id="6" name="Picture 5" descr="Red apple on white background">
            <a:extLst>
              <a:ext uri="{FF2B5EF4-FFF2-40B4-BE49-F238E27FC236}">
                <a16:creationId xmlns:a16="http://schemas.microsoft.com/office/drawing/2014/main" id="{C28262A4-CC06-69BA-83B5-D7D0DCA68059}"/>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696476" y="10"/>
            <a:ext cx="2545457" cy="2502833"/>
          </a:xfrm>
          <a:custGeom>
            <a:avLst/>
            <a:gdLst/>
            <a:ahLst/>
            <a:cxnLst/>
            <a:rect l="l" t="t" r="r" b="b"/>
            <a:pathLst>
              <a:path w="3393943" h="2502843">
                <a:moveTo>
                  <a:pt x="1159715" y="0"/>
                </a:moveTo>
                <a:lnTo>
                  <a:pt x="3393943" y="0"/>
                </a:lnTo>
                <a:lnTo>
                  <a:pt x="2234228" y="2502843"/>
                </a:lnTo>
                <a:lnTo>
                  <a:pt x="0" y="2502843"/>
                </a:lnTo>
                <a:close/>
              </a:path>
            </a:pathLst>
          </a:custGeom>
        </p:spPr>
      </p:pic>
    </p:spTree>
    <p:extLst>
      <p:ext uri="{BB962C8B-B14F-4D97-AF65-F5344CB8AC3E}">
        <p14:creationId xmlns:p14="http://schemas.microsoft.com/office/powerpoint/2010/main" val="28807030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4B935-94F1-2FFA-BA2C-58CD9F64B003}"/>
              </a:ext>
            </a:extLst>
          </p:cNvPr>
          <p:cNvSpPr>
            <a:spLocks noGrp="1"/>
          </p:cNvSpPr>
          <p:nvPr>
            <p:ph type="ctrTitle"/>
          </p:nvPr>
        </p:nvSpPr>
        <p:spPr>
          <a:xfrm>
            <a:off x="538690" y="651295"/>
            <a:ext cx="3517052" cy="1555409"/>
          </a:xfrm>
        </p:spPr>
        <p:txBody>
          <a:bodyPr lIns="91440" tIns="45720" rIns="91440" bIns="45720" anchor="b"/>
          <a:lstStyle/>
          <a:p>
            <a:pPr algn="ctr"/>
            <a:r>
              <a:rPr lang="en-GB" sz="5500" b="0" dirty="0">
                <a:latin typeface="VAGRundschriftD"/>
                <a:ea typeface="Calibri"/>
                <a:cs typeface="Calibri"/>
              </a:rPr>
              <a:t>Zoonotic</a:t>
            </a:r>
            <a:r>
              <a:rPr lang="en-GB" sz="5500" b="0" dirty="0">
                <a:latin typeface="VAGRundschriftDLig"/>
                <a:ea typeface="Calibri"/>
                <a:cs typeface="Calibri"/>
              </a:rPr>
              <a:t> </a:t>
            </a:r>
            <a:r>
              <a:rPr lang="en-GB" sz="5500" b="0" dirty="0">
                <a:latin typeface="VAGRundschriftD"/>
                <a:ea typeface="Calibri"/>
                <a:cs typeface="Calibri"/>
              </a:rPr>
              <a:t>Diseases</a:t>
            </a:r>
          </a:p>
        </p:txBody>
      </p:sp>
      <p:sp>
        <p:nvSpPr>
          <p:cNvPr id="3" name="Subtitle 2">
            <a:extLst>
              <a:ext uri="{FF2B5EF4-FFF2-40B4-BE49-F238E27FC236}">
                <a16:creationId xmlns:a16="http://schemas.microsoft.com/office/drawing/2014/main" id="{D130B04F-BB44-A5E9-CA14-2C1932CC5750}"/>
              </a:ext>
            </a:extLst>
          </p:cNvPr>
          <p:cNvSpPr>
            <a:spLocks noGrp="1"/>
          </p:cNvSpPr>
          <p:nvPr>
            <p:ph type="subTitle" idx="1"/>
          </p:nvPr>
        </p:nvSpPr>
        <p:spPr>
          <a:xfrm>
            <a:off x="424685" y="2733612"/>
            <a:ext cx="3726612" cy="3770043"/>
          </a:xfrm>
        </p:spPr>
        <p:txBody>
          <a:bodyPr/>
          <a:lstStyle/>
          <a:p>
            <a:pPr algn="ctr">
              <a:defRPr/>
            </a:pPr>
            <a:endParaRPr lang="en-US" sz="2585" b="0" dirty="0">
              <a:solidFill>
                <a:srgbClr val="000000"/>
              </a:solidFill>
              <a:latin typeface="VAGRundschriftDLig" panose="00000400000000000000" pitchFamily="50" charset="0"/>
            </a:endParaRPr>
          </a:p>
          <a:p>
            <a:pPr algn="ctr">
              <a:defRPr/>
            </a:pPr>
            <a:r>
              <a:rPr lang="en-GB" sz="2954" b="0" dirty="0">
                <a:solidFill>
                  <a:srgbClr val="000000">
                    <a:lumMod val="65000"/>
                    <a:lumOff val="35000"/>
                  </a:srgbClr>
                </a:solidFill>
                <a:latin typeface="VAGRundschriftD" panose="00000500000000000000" pitchFamily="50" charset="0"/>
              </a:rPr>
              <a:t>Over 60% of all </a:t>
            </a:r>
            <a:r>
              <a:rPr lang="en-GB" sz="2954" b="0" u="sng" dirty="0">
                <a:solidFill>
                  <a:srgbClr val="000000">
                    <a:lumMod val="65000"/>
                    <a:lumOff val="35000"/>
                  </a:srgbClr>
                </a:solidFill>
                <a:latin typeface="VAGRundschriftD" panose="00000500000000000000" pitchFamily="50" charset="0"/>
              </a:rPr>
              <a:t>known</a:t>
            </a:r>
            <a:r>
              <a:rPr lang="en-GB" sz="2954" b="0" dirty="0">
                <a:solidFill>
                  <a:srgbClr val="000000">
                    <a:lumMod val="65000"/>
                    <a:lumOff val="35000"/>
                  </a:srgbClr>
                </a:solidFill>
                <a:latin typeface="VAGRundschriftD" panose="00000500000000000000" pitchFamily="50" charset="0"/>
              </a:rPr>
              <a:t> infectious diseases are shared between humans and animals</a:t>
            </a:r>
          </a:p>
          <a:p>
            <a:pPr algn="ctr">
              <a:defRPr/>
            </a:pPr>
            <a:endParaRPr lang="en-GB" sz="2585" b="0" dirty="0">
              <a:solidFill>
                <a:srgbClr val="000000">
                  <a:lumMod val="65000"/>
                  <a:lumOff val="35000"/>
                </a:srgbClr>
              </a:solidFill>
              <a:latin typeface="VAGRundschriftD" panose="00000500000000000000" pitchFamily="50" charset="0"/>
            </a:endParaRPr>
          </a:p>
          <a:p>
            <a:pPr algn="ctr">
              <a:defRPr/>
            </a:pPr>
            <a:r>
              <a:rPr lang="en-GB" b="0" i="1" dirty="0">
                <a:solidFill>
                  <a:srgbClr val="000000">
                    <a:lumMod val="65000"/>
                    <a:lumOff val="35000"/>
                  </a:srgbClr>
                </a:solidFill>
                <a:latin typeface="VAGRundschriftD" panose="00000500000000000000" pitchFamily="50" charset="0"/>
              </a:rPr>
              <a:t>World Health Organisation (WHO)</a:t>
            </a:r>
          </a:p>
          <a:p>
            <a:endParaRPr lang="en-GB" dirty="0"/>
          </a:p>
        </p:txBody>
      </p:sp>
      <p:pic>
        <p:nvPicPr>
          <p:cNvPr id="6" name="Picture 5">
            <a:extLst>
              <a:ext uri="{FF2B5EF4-FFF2-40B4-BE49-F238E27FC236}">
                <a16:creationId xmlns:a16="http://schemas.microsoft.com/office/drawing/2014/main" id="{F949BE04-90DD-2693-900F-330019DDDDB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43268" y="263769"/>
            <a:ext cx="4700732" cy="6330462"/>
          </a:xfrm>
          <a:prstGeom prst="rect">
            <a:avLst/>
          </a:prstGeom>
        </p:spPr>
      </p:pic>
    </p:spTree>
    <p:extLst>
      <p:ext uri="{BB962C8B-B14F-4D97-AF65-F5344CB8AC3E}">
        <p14:creationId xmlns:p14="http://schemas.microsoft.com/office/powerpoint/2010/main" val="1708030366"/>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08BC803E-13F3-4DAB-B17C-BEB0076164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B8DDE571-E57F-4AB5-83C7-30EB5DDCC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9143997"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59BA9F9B-95FD-47D0-AF23-0F714DBDCAD8}"/>
              </a:ext>
            </a:extLst>
          </p:cNvPr>
          <p:cNvSpPr txBox="1">
            <a:spLocks/>
          </p:cNvSpPr>
          <p:nvPr/>
        </p:nvSpPr>
        <p:spPr>
          <a:xfrm>
            <a:off x="852776" y="603622"/>
            <a:ext cx="3211785" cy="13229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endParaRPr lang="en-US" kern="1200" dirty="0">
              <a:solidFill>
                <a:schemeClr val="tx1">
                  <a:lumMod val="85000"/>
                  <a:lumOff val="15000"/>
                </a:schemeClr>
              </a:solidFill>
              <a:latin typeface="+mj-lt"/>
              <a:ea typeface="+mj-ea"/>
              <a:cs typeface="+mj-cs"/>
            </a:endParaRPr>
          </a:p>
        </p:txBody>
      </p:sp>
      <p:sp>
        <p:nvSpPr>
          <p:cNvPr id="2" name="TextBox 1">
            <a:extLst>
              <a:ext uri="{FF2B5EF4-FFF2-40B4-BE49-F238E27FC236}">
                <a16:creationId xmlns:a16="http://schemas.microsoft.com/office/drawing/2014/main" id="{51A15EC5-584A-4820-B2DC-78EA6833803A}"/>
              </a:ext>
            </a:extLst>
          </p:cNvPr>
          <p:cNvSpPr txBox="1"/>
          <p:nvPr/>
        </p:nvSpPr>
        <p:spPr>
          <a:xfrm>
            <a:off x="165697" y="908264"/>
            <a:ext cx="3955966" cy="5949734"/>
          </a:xfrm>
          <a:prstGeom prst="rect">
            <a:avLst/>
          </a:prstGeom>
        </p:spPr>
        <p:txBody>
          <a:bodyPr vert="horz" lIns="91440" tIns="45720" rIns="91440" bIns="45720" rtlCol="0" anchor="t">
            <a:normAutofit fontScale="92500" lnSpcReduction="20000"/>
          </a:bodyPr>
          <a:lstStyle/>
          <a:p>
            <a:pPr indent="-228600">
              <a:lnSpc>
                <a:spcPct val="110000"/>
              </a:lnSpc>
              <a:spcAft>
                <a:spcPts val="600"/>
              </a:spcAft>
              <a:buFont typeface="Arial" panose="020B0604020202020204" pitchFamily="34" charset="0"/>
              <a:buChar char="•"/>
            </a:pPr>
            <a:endParaRPr lang="en-US" sz="2000" dirty="0">
              <a:solidFill>
                <a:schemeClr val="tx1">
                  <a:lumMod val="85000"/>
                  <a:lumOff val="15000"/>
                </a:schemeClr>
              </a:solidFill>
              <a:latin typeface="VAGRundschriftDLig" panose="00000400000000000000" pitchFamily="50" charset="0"/>
            </a:endParaRPr>
          </a:p>
          <a:p>
            <a:pPr>
              <a:lnSpc>
                <a:spcPct val="110000"/>
              </a:lnSpc>
              <a:spcAft>
                <a:spcPts val="600"/>
              </a:spcAft>
            </a:pPr>
            <a:r>
              <a:rPr lang="en-US" sz="2000" b="0" i="0" dirty="0">
                <a:solidFill>
                  <a:schemeClr val="tx1">
                    <a:lumMod val="85000"/>
                    <a:lumOff val="15000"/>
                  </a:schemeClr>
                </a:solidFill>
                <a:effectLst/>
                <a:latin typeface="VAGRundschriftDLig"/>
              </a:rPr>
              <a:t>Viruses are the </a:t>
            </a:r>
            <a:r>
              <a:rPr lang="en-US" sz="2000" b="0" i="0" u="sng" dirty="0">
                <a:solidFill>
                  <a:schemeClr val="tx1">
                    <a:lumMod val="85000"/>
                    <a:lumOff val="15000"/>
                  </a:schemeClr>
                </a:solidFill>
                <a:effectLst/>
                <a:latin typeface="VAGRundschriftDLig"/>
              </a:rPr>
              <a:t>smallest</a:t>
            </a:r>
            <a:r>
              <a:rPr lang="en-US" sz="2000" b="0" i="0" dirty="0">
                <a:solidFill>
                  <a:schemeClr val="tx1">
                    <a:lumMod val="85000"/>
                    <a:lumOff val="15000"/>
                  </a:schemeClr>
                </a:solidFill>
                <a:effectLst/>
                <a:latin typeface="VAGRundschriftDLig"/>
              </a:rPr>
              <a:t> of all the microbes.</a:t>
            </a:r>
            <a:r>
              <a:rPr lang="en-US" sz="2000" dirty="0">
                <a:solidFill>
                  <a:schemeClr val="tx1">
                    <a:lumMod val="85000"/>
                    <a:lumOff val="15000"/>
                  </a:schemeClr>
                </a:solidFill>
                <a:latin typeface="VAGRundschriftDLig"/>
              </a:rPr>
              <a:t> </a:t>
            </a:r>
            <a:endParaRPr lang="en-US" sz="2000" b="0" i="0" dirty="0">
              <a:solidFill>
                <a:schemeClr val="tx1">
                  <a:lumMod val="85000"/>
                  <a:lumOff val="15000"/>
                </a:schemeClr>
              </a:solidFill>
              <a:effectLst/>
              <a:latin typeface="VAGRundschriftDLig" panose="00000400000000000000" pitchFamily="50" charset="0"/>
            </a:endParaRPr>
          </a:p>
          <a:p>
            <a:pPr indent="-228600">
              <a:lnSpc>
                <a:spcPct val="110000"/>
              </a:lnSpc>
              <a:spcAft>
                <a:spcPts val="600"/>
              </a:spcAft>
              <a:buFont typeface="Arial" panose="020B0604020202020204" pitchFamily="34" charset="0"/>
              <a:buChar char="•"/>
            </a:pPr>
            <a:endParaRPr lang="en-US" sz="2000" dirty="0">
              <a:solidFill>
                <a:schemeClr val="tx1">
                  <a:lumMod val="85000"/>
                  <a:lumOff val="15000"/>
                </a:schemeClr>
              </a:solidFill>
              <a:latin typeface="VAGRundschriftDLig" panose="00000400000000000000" pitchFamily="50" charset="0"/>
            </a:endParaRPr>
          </a:p>
          <a:p>
            <a:pPr>
              <a:lnSpc>
                <a:spcPct val="110000"/>
              </a:lnSpc>
              <a:spcAft>
                <a:spcPts val="600"/>
              </a:spcAft>
            </a:pPr>
            <a:r>
              <a:rPr lang="en-US" sz="2000" b="0" i="0" dirty="0">
                <a:solidFill>
                  <a:schemeClr val="tx1">
                    <a:lumMod val="85000"/>
                    <a:lumOff val="15000"/>
                  </a:schemeClr>
                </a:solidFill>
                <a:effectLst/>
                <a:latin typeface="VAGRundschriftDLig"/>
              </a:rPr>
              <a:t>They are unique because they are only alive and able to multiply inside the cells of other living things, including bacteria, plants and animals.</a:t>
            </a:r>
            <a:r>
              <a:rPr lang="en-US" sz="2000" dirty="0">
                <a:solidFill>
                  <a:schemeClr val="tx1">
                    <a:lumMod val="85000"/>
                    <a:lumOff val="15000"/>
                  </a:schemeClr>
                </a:solidFill>
                <a:latin typeface="VAGRundschriftDLig"/>
              </a:rPr>
              <a:t> </a:t>
            </a:r>
            <a:endParaRPr lang="en-US" sz="2000" b="0" i="0" dirty="0">
              <a:solidFill>
                <a:schemeClr val="tx1">
                  <a:lumMod val="85000"/>
                  <a:lumOff val="15000"/>
                </a:schemeClr>
              </a:solidFill>
              <a:effectLst/>
              <a:latin typeface="VAGRundschriftDLig" panose="00000400000000000000" pitchFamily="50" charset="0"/>
            </a:endParaRPr>
          </a:p>
          <a:p>
            <a:pPr indent="-228600">
              <a:lnSpc>
                <a:spcPct val="110000"/>
              </a:lnSpc>
              <a:spcAft>
                <a:spcPts val="600"/>
              </a:spcAft>
              <a:buFont typeface="Arial" panose="020B0604020202020204" pitchFamily="34" charset="0"/>
              <a:buChar char="•"/>
            </a:pPr>
            <a:endParaRPr lang="en-US" sz="2000" dirty="0">
              <a:solidFill>
                <a:schemeClr val="tx1">
                  <a:lumMod val="85000"/>
                  <a:lumOff val="15000"/>
                </a:schemeClr>
              </a:solidFill>
              <a:latin typeface="VAGRundschriftDLig" panose="00000400000000000000" pitchFamily="50" charset="0"/>
            </a:endParaRPr>
          </a:p>
          <a:p>
            <a:pPr>
              <a:lnSpc>
                <a:spcPct val="120000"/>
              </a:lnSpc>
              <a:spcAft>
                <a:spcPts val="600"/>
              </a:spcAft>
            </a:pPr>
            <a:r>
              <a:rPr lang="en-US" sz="2000" b="0" i="0" dirty="0">
                <a:solidFill>
                  <a:schemeClr val="tx1">
                    <a:lumMod val="85000"/>
                    <a:lumOff val="15000"/>
                  </a:schemeClr>
                </a:solidFill>
                <a:effectLst/>
                <a:latin typeface="VAGRundschriftDLig"/>
              </a:rPr>
              <a:t>Many viruses cause</a:t>
            </a:r>
            <a:r>
              <a:rPr lang="en-US" sz="2000" dirty="0">
                <a:solidFill>
                  <a:schemeClr val="tx1">
                    <a:lumMod val="85000"/>
                    <a:lumOff val="15000"/>
                  </a:schemeClr>
                </a:solidFill>
                <a:latin typeface="VAGRundschriftDLig"/>
              </a:rPr>
              <a:t> </a:t>
            </a:r>
            <a:r>
              <a:rPr lang="en-US" sz="2000" b="0" i="0" dirty="0">
                <a:solidFill>
                  <a:schemeClr val="tx1">
                    <a:lumMod val="85000"/>
                    <a:lumOff val="15000"/>
                  </a:schemeClr>
                </a:solidFill>
                <a:effectLst/>
                <a:latin typeface="VAGRundschriftDLig"/>
              </a:rPr>
              <a:t>diseases in humans, such as:</a:t>
            </a:r>
          </a:p>
          <a:p>
            <a:pPr>
              <a:lnSpc>
                <a:spcPct val="120000"/>
              </a:lnSpc>
              <a:spcAft>
                <a:spcPts val="600"/>
              </a:spcAft>
            </a:pPr>
            <a:endParaRPr lang="en-US" sz="2000" b="0" i="0" dirty="0">
              <a:solidFill>
                <a:schemeClr val="tx1">
                  <a:lumMod val="85000"/>
                  <a:lumOff val="15000"/>
                </a:schemeClr>
              </a:solidFill>
              <a:effectLst/>
              <a:latin typeface="VAGRundschriftDLig" panose="00000400000000000000" pitchFamily="50" charset="0"/>
            </a:endParaRPr>
          </a:p>
          <a:p>
            <a:pPr>
              <a:lnSpc>
                <a:spcPct val="110000"/>
              </a:lnSpc>
              <a:spcAft>
                <a:spcPts val="600"/>
              </a:spcAft>
            </a:pPr>
            <a:r>
              <a:rPr lang="en-US" sz="2000" dirty="0">
                <a:solidFill>
                  <a:prstClr val="black">
                    <a:lumMod val="85000"/>
                    <a:lumOff val="15000"/>
                  </a:prstClr>
                </a:solidFill>
                <a:latin typeface="VAGRundschriftDLig"/>
              </a:rPr>
              <a:t>influenza </a:t>
            </a:r>
            <a:endParaRPr lang="en-US" sz="2000">
              <a:solidFill>
                <a:prstClr val="black">
                  <a:lumMod val="85000"/>
                  <a:lumOff val="15000"/>
                </a:prstClr>
              </a:solidFill>
              <a:latin typeface="VAGRundschriftDLig" panose="00000400000000000000" pitchFamily="50" charset="0"/>
            </a:endParaRPr>
          </a:p>
          <a:p>
            <a:pPr lvl="0">
              <a:lnSpc>
                <a:spcPct val="110000"/>
              </a:lnSpc>
              <a:spcAft>
                <a:spcPts val="600"/>
              </a:spcAft>
            </a:pPr>
            <a:r>
              <a:rPr lang="en-US" sz="2000" dirty="0">
                <a:solidFill>
                  <a:prstClr val="black">
                    <a:lumMod val="85000"/>
                    <a:lumOff val="15000"/>
                  </a:prstClr>
                </a:solidFill>
                <a:latin typeface="VAGRundschriftDLig"/>
              </a:rPr>
              <a:t>Covid-19</a:t>
            </a:r>
          </a:p>
          <a:p>
            <a:pPr lvl="0">
              <a:lnSpc>
                <a:spcPct val="110000"/>
              </a:lnSpc>
              <a:spcAft>
                <a:spcPts val="600"/>
              </a:spcAft>
            </a:pPr>
            <a:r>
              <a:rPr lang="en-US" sz="2000" dirty="0">
                <a:solidFill>
                  <a:prstClr val="black">
                    <a:lumMod val="85000"/>
                    <a:lumOff val="15000"/>
                  </a:prstClr>
                </a:solidFill>
                <a:latin typeface="VAGRundschriftDLig"/>
              </a:rPr>
              <a:t>Chicken pox</a:t>
            </a:r>
          </a:p>
          <a:p>
            <a:pPr>
              <a:lnSpc>
                <a:spcPct val="110000"/>
              </a:lnSpc>
              <a:spcAft>
                <a:spcPts val="600"/>
              </a:spcAft>
            </a:pPr>
            <a:r>
              <a:rPr lang="en-US" sz="2000" dirty="0">
                <a:solidFill>
                  <a:prstClr val="black">
                    <a:lumMod val="85000"/>
                    <a:lumOff val="15000"/>
                  </a:prstClr>
                </a:solidFill>
                <a:latin typeface="VAGRundschriftDLig"/>
              </a:rPr>
              <a:t>the common cold </a:t>
            </a:r>
            <a:endParaRPr lang="en-US" sz="2000">
              <a:solidFill>
                <a:prstClr val="black">
                  <a:lumMod val="85000"/>
                  <a:lumOff val="15000"/>
                </a:prstClr>
              </a:solidFill>
              <a:latin typeface="VAGRundschriftDLig" panose="00000400000000000000" pitchFamily="50" charset="0"/>
            </a:endParaRPr>
          </a:p>
          <a:p>
            <a:pPr>
              <a:lnSpc>
                <a:spcPct val="110000"/>
              </a:lnSpc>
              <a:spcAft>
                <a:spcPts val="600"/>
              </a:spcAft>
            </a:pPr>
            <a:r>
              <a:rPr lang="en-US" sz="2000" dirty="0">
                <a:solidFill>
                  <a:prstClr val="black">
                    <a:lumMod val="85000"/>
                    <a:lumOff val="15000"/>
                  </a:prstClr>
                </a:solidFill>
                <a:latin typeface="VAGRundschriftDLig"/>
              </a:rPr>
              <a:t>and rabies</a:t>
            </a:r>
            <a:r>
              <a:rPr lang="en-US" sz="2000" dirty="0">
                <a:solidFill>
                  <a:schemeClr val="tx1">
                    <a:lumMod val="85000"/>
                    <a:lumOff val="15000"/>
                  </a:schemeClr>
                </a:solidFill>
                <a:latin typeface="VAGRundschriftDLig"/>
                <a:ea typeface="Calibri"/>
                <a:cs typeface="Calibri"/>
              </a:rPr>
              <a:t> </a:t>
            </a:r>
            <a:r>
              <a:rPr lang="en-US" sz="2000" dirty="0">
                <a:solidFill>
                  <a:schemeClr val="tx1">
                    <a:lumMod val="85000"/>
                    <a:lumOff val="15000"/>
                  </a:schemeClr>
                </a:solidFill>
                <a:latin typeface="VAGRundschriftDLig"/>
              </a:rPr>
              <a:t>                </a:t>
            </a:r>
            <a:r>
              <a:rPr lang="en-US" sz="1200" dirty="0">
                <a:solidFill>
                  <a:schemeClr val="tx1">
                    <a:lumMod val="85000"/>
                    <a:lumOff val="15000"/>
                  </a:schemeClr>
                </a:solidFill>
              </a:rPr>
              <a:t>       </a:t>
            </a:r>
            <a:endParaRPr lang="en-US" sz="1200" dirty="0">
              <a:solidFill>
                <a:schemeClr val="tx1">
                  <a:lumMod val="85000"/>
                  <a:lumOff val="15000"/>
                </a:schemeClr>
              </a:solidFill>
              <a:ea typeface="Calibri"/>
              <a:cs typeface="Calibri"/>
            </a:endParaRPr>
          </a:p>
          <a:p>
            <a:pPr indent="-228600">
              <a:lnSpc>
                <a:spcPct val="90000"/>
              </a:lnSpc>
              <a:spcAft>
                <a:spcPts val="600"/>
              </a:spcAft>
              <a:buFont typeface="Arial" panose="020B0604020202020204" pitchFamily="34" charset="0"/>
              <a:buChar char="•"/>
            </a:pPr>
            <a:endParaRPr lang="en-US" sz="1200" dirty="0">
              <a:solidFill>
                <a:schemeClr val="tx1">
                  <a:lumMod val="85000"/>
                  <a:lumOff val="15000"/>
                </a:schemeClr>
              </a:solidFill>
            </a:endParaRPr>
          </a:p>
        </p:txBody>
      </p:sp>
      <p:pic>
        <p:nvPicPr>
          <p:cNvPr id="4" name="Picture 3" descr="A close-up of a sea creature&#10;&#10;Description automatically generated with low confidence">
            <a:extLst>
              <a:ext uri="{FF2B5EF4-FFF2-40B4-BE49-F238E27FC236}">
                <a16:creationId xmlns:a16="http://schemas.microsoft.com/office/drawing/2014/main" id="{D22CB9C1-2C40-A4DA-A341-CC18DE1C8BA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3"/>
          <a:stretch/>
        </p:blipFill>
        <p:spPr>
          <a:xfrm>
            <a:off x="4276638" y="1"/>
            <a:ext cx="4867368" cy="3429002"/>
          </a:xfrm>
          <a:custGeom>
            <a:avLst/>
            <a:gdLst/>
            <a:ahLst/>
            <a:cxnLst/>
            <a:rect l="l" t="t" r="r" b="b"/>
            <a:pathLst>
              <a:path w="6489823" h="3421047">
                <a:moveTo>
                  <a:pt x="383239" y="0"/>
                </a:moveTo>
                <a:lnTo>
                  <a:pt x="6489823" y="0"/>
                </a:lnTo>
                <a:lnTo>
                  <a:pt x="6489823" y="3421047"/>
                </a:lnTo>
                <a:lnTo>
                  <a:pt x="0" y="3421047"/>
                </a:lnTo>
                <a:lnTo>
                  <a:pt x="10162" y="3368785"/>
                </a:lnTo>
                <a:cubicBezTo>
                  <a:pt x="15448" y="3346584"/>
                  <a:pt x="22094" y="3323293"/>
                  <a:pt x="30699" y="3298569"/>
                </a:cubicBezTo>
                <a:cubicBezTo>
                  <a:pt x="41150" y="3275988"/>
                  <a:pt x="42443" y="3246652"/>
                  <a:pt x="33589" y="3233050"/>
                </a:cubicBezTo>
                <a:cubicBezTo>
                  <a:pt x="32065" y="3230708"/>
                  <a:pt x="30291" y="3228932"/>
                  <a:pt x="28325" y="3227777"/>
                </a:cubicBezTo>
                <a:cubicBezTo>
                  <a:pt x="30678" y="3188484"/>
                  <a:pt x="72205" y="3103624"/>
                  <a:pt x="73382" y="3050568"/>
                </a:cubicBezTo>
                <a:cubicBezTo>
                  <a:pt x="69165" y="3022639"/>
                  <a:pt x="68605" y="2960322"/>
                  <a:pt x="84953" y="2920501"/>
                </a:cubicBezTo>
                <a:cubicBezTo>
                  <a:pt x="69327" y="2932298"/>
                  <a:pt x="121103" y="2664904"/>
                  <a:pt x="109217" y="2657859"/>
                </a:cubicBezTo>
                <a:cubicBezTo>
                  <a:pt x="110075" y="2597031"/>
                  <a:pt x="138136" y="2522558"/>
                  <a:pt x="139777" y="2464312"/>
                </a:cubicBezTo>
                <a:cubicBezTo>
                  <a:pt x="141801" y="2450201"/>
                  <a:pt x="199861" y="2246813"/>
                  <a:pt x="198683" y="2236608"/>
                </a:cubicBezTo>
                <a:lnTo>
                  <a:pt x="283684" y="1924542"/>
                </a:lnTo>
                <a:cubicBezTo>
                  <a:pt x="313071" y="1811100"/>
                  <a:pt x="307196" y="1868801"/>
                  <a:pt x="336583" y="1755359"/>
                </a:cubicBezTo>
                <a:cubicBezTo>
                  <a:pt x="383246" y="1573239"/>
                  <a:pt x="363875" y="1577802"/>
                  <a:pt x="409119" y="1401207"/>
                </a:cubicBezTo>
                <a:cubicBezTo>
                  <a:pt x="428998" y="1329345"/>
                  <a:pt x="403240" y="1279669"/>
                  <a:pt x="421957" y="1175450"/>
                </a:cubicBezTo>
                <a:cubicBezTo>
                  <a:pt x="442602" y="1107577"/>
                  <a:pt x="340683" y="794854"/>
                  <a:pt x="369233" y="688836"/>
                </a:cubicBezTo>
                <a:cubicBezTo>
                  <a:pt x="378440" y="610640"/>
                  <a:pt x="331945" y="587322"/>
                  <a:pt x="346155" y="513896"/>
                </a:cubicBezTo>
                <a:cubicBezTo>
                  <a:pt x="351974" y="496939"/>
                  <a:pt x="362179" y="406394"/>
                  <a:pt x="344911" y="393010"/>
                </a:cubicBezTo>
                <a:cubicBezTo>
                  <a:pt x="389436" y="301493"/>
                  <a:pt x="356186" y="264408"/>
                  <a:pt x="369960" y="232042"/>
                </a:cubicBezTo>
                <a:cubicBezTo>
                  <a:pt x="394611" y="153791"/>
                  <a:pt x="372056" y="165633"/>
                  <a:pt x="392742" y="72037"/>
                </a:cubicBezTo>
                <a:cubicBezTo>
                  <a:pt x="398537" y="53819"/>
                  <a:pt x="397997" y="38693"/>
                  <a:pt x="394525" y="25405"/>
                </a:cubicBezTo>
                <a:close/>
              </a:path>
            </a:pathLst>
          </a:custGeom>
        </p:spPr>
      </p:pic>
      <p:pic>
        <p:nvPicPr>
          <p:cNvPr id="7" name="Picture 6" descr="Needle and vial">
            <a:extLst>
              <a:ext uri="{FF2B5EF4-FFF2-40B4-BE49-F238E27FC236}">
                <a16:creationId xmlns:a16="http://schemas.microsoft.com/office/drawing/2014/main" id="{4A787418-B19A-4DE2-3E83-ACBCF08CED2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064565" y="3429000"/>
            <a:ext cx="5079435" cy="3429000"/>
          </a:xfrm>
          <a:custGeom>
            <a:avLst/>
            <a:gdLst/>
            <a:ahLst/>
            <a:cxnLst/>
            <a:rect l="l" t="t" r="r" b="b"/>
            <a:pathLst>
              <a:path w="6772580" h="3429000">
                <a:moveTo>
                  <a:pt x="271594" y="0"/>
                </a:moveTo>
                <a:lnTo>
                  <a:pt x="6772580" y="0"/>
                </a:lnTo>
                <a:lnTo>
                  <a:pt x="6772580" y="3429000"/>
                </a:lnTo>
                <a:lnTo>
                  <a:pt x="8976" y="3429000"/>
                </a:lnTo>
                <a:lnTo>
                  <a:pt x="7894" y="3419403"/>
                </a:lnTo>
                <a:cubicBezTo>
                  <a:pt x="2772" y="3402540"/>
                  <a:pt x="-7409" y="3393117"/>
                  <a:pt x="8790" y="3369074"/>
                </a:cubicBezTo>
                <a:cubicBezTo>
                  <a:pt x="18674" y="3308209"/>
                  <a:pt x="52540" y="3147708"/>
                  <a:pt x="69466" y="3074368"/>
                </a:cubicBezTo>
                <a:cubicBezTo>
                  <a:pt x="86170" y="2985158"/>
                  <a:pt x="141939" y="2988106"/>
                  <a:pt x="138108" y="2937087"/>
                </a:cubicBezTo>
                <a:lnTo>
                  <a:pt x="159153" y="2788751"/>
                </a:lnTo>
                <a:cubicBezTo>
                  <a:pt x="164508" y="2771521"/>
                  <a:pt x="169861" y="2754291"/>
                  <a:pt x="175215" y="2737061"/>
                </a:cubicBezTo>
                <a:lnTo>
                  <a:pt x="178713" y="2662493"/>
                </a:lnTo>
                <a:cubicBezTo>
                  <a:pt x="182744" y="2662176"/>
                  <a:pt x="175495" y="2610710"/>
                  <a:pt x="177952" y="2608178"/>
                </a:cubicBezTo>
                <a:lnTo>
                  <a:pt x="200637" y="2557490"/>
                </a:lnTo>
                <a:lnTo>
                  <a:pt x="210272" y="2500823"/>
                </a:lnTo>
                <a:cubicBezTo>
                  <a:pt x="210821" y="2477149"/>
                  <a:pt x="233533" y="2498323"/>
                  <a:pt x="235189" y="2456370"/>
                </a:cubicBezTo>
                <a:cubicBezTo>
                  <a:pt x="241238" y="2390087"/>
                  <a:pt x="270663" y="2342381"/>
                  <a:pt x="270108" y="2307778"/>
                </a:cubicBezTo>
                <a:cubicBezTo>
                  <a:pt x="279775" y="2252634"/>
                  <a:pt x="274008" y="2281735"/>
                  <a:pt x="270232" y="2227103"/>
                </a:cubicBezTo>
                <a:cubicBezTo>
                  <a:pt x="277898" y="2187203"/>
                  <a:pt x="273018" y="2179895"/>
                  <a:pt x="278972" y="2138456"/>
                </a:cubicBezTo>
                <a:cubicBezTo>
                  <a:pt x="286874" y="2113373"/>
                  <a:pt x="293454" y="2098825"/>
                  <a:pt x="284204" y="2092747"/>
                </a:cubicBezTo>
                <a:cubicBezTo>
                  <a:pt x="285267" y="2080110"/>
                  <a:pt x="308510" y="2021121"/>
                  <a:pt x="306856" y="2003128"/>
                </a:cubicBezTo>
                <a:lnTo>
                  <a:pt x="296216" y="1944367"/>
                </a:lnTo>
                <a:lnTo>
                  <a:pt x="316030" y="1836128"/>
                </a:lnTo>
                <a:cubicBezTo>
                  <a:pt x="300726" y="1810623"/>
                  <a:pt x="342411" y="1768654"/>
                  <a:pt x="329496" y="1735241"/>
                </a:cubicBezTo>
                <a:cubicBezTo>
                  <a:pt x="331336" y="1711720"/>
                  <a:pt x="339485" y="1722162"/>
                  <a:pt x="343347" y="1679383"/>
                </a:cubicBezTo>
                <a:cubicBezTo>
                  <a:pt x="349669" y="1616089"/>
                  <a:pt x="356013" y="1614119"/>
                  <a:pt x="360800" y="1554542"/>
                </a:cubicBezTo>
                <a:cubicBezTo>
                  <a:pt x="361799" y="1491472"/>
                  <a:pt x="380405" y="1496141"/>
                  <a:pt x="377978" y="1470595"/>
                </a:cubicBezTo>
                <a:cubicBezTo>
                  <a:pt x="371480" y="1445071"/>
                  <a:pt x="407310" y="1366942"/>
                  <a:pt x="396801" y="1354553"/>
                </a:cubicBezTo>
                <a:cubicBezTo>
                  <a:pt x="387984" y="1324635"/>
                  <a:pt x="389939" y="1306198"/>
                  <a:pt x="378799" y="1292983"/>
                </a:cubicBezTo>
                <a:cubicBezTo>
                  <a:pt x="368230" y="1254082"/>
                  <a:pt x="380918" y="1242866"/>
                  <a:pt x="362697" y="1241293"/>
                </a:cubicBezTo>
                <a:lnTo>
                  <a:pt x="339388" y="1147085"/>
                </a:lnTo>
                <a:cubicBezTo>
                  <a:pt x="350485" y="1118433"/>
                  <a:pt x="353159" y="1072754"/>
                  <a:pt x="339952" y="1071934"/>
                </a:cubicBezTo>
                <a:cubicBezTo>
                  <a:pt x="327895" y="1004911"/>
                  <a:pt x="358371" y="924985"/>
                  <a:pt x="347188" y="889800"/>
                </a:cubicBezTo>
                <a:cubicBezTo>
                  <a:pt x="334220" y="804597"/>
                  <a:pt x="342717" y="786582"/>
                  <a:pt x="338803" y="749936"/>
                </a:cubicBezTo>
                <a:cubicBezTo>
                  <a:pt x="334890" y="713292"/>
                  <a:pt x="337271" y="707557"/>
                  <a:pt x="323706" y="669931"/>
                </a:cubicBezTo>
                <a:lnTo>
                  <a:pt x="313326" y="559992"/>
                </a:lnTo>
                <a:cubicBezTo>
                  <a:pt x="314747" y="543769"/>
                  <a:pt x="268004" y="450294"/>
                  <a:pt x="272650" y="451529"/>
                </a:cubicBezTo>
                <a:lnTo>
                  <a:pt x="256593" y="392499"/>
                </a:lnTo>
                <a:cubicBezTo>
                  <a:pt x="276778" y="343341"/>
                  <a:pt x="246535" y="361906"/>
                  <a:pt x="249583" y="321981"/>
                </a:cubicBezTo>
                <a:cubicBezTo>
                  <a:pt x="256450" y="297359"/>
                  <a:pt x="256557" y="284789"/>
                  <a:pt x="245172" y="280016"/>
                </a:cubicBezTo>
                <a:cubicBezTo>
                  <a:pt x="279102" y="164139"/>
                  <a:pt x="241674" y="235649"/>
                  <a:pt x="249784" y="152538"/>
                </a:cubicBezTo>
                <a:cubicBezTo>
                  <a:pt x="254846" y="115053"/>
                  <a:pt x="258144" y="77317"/>
                  <a:pt x="264479" y="36591"/>
                </a:cubicBezTo>
                <a:close/>
              </a:path>
            </a:pathLst>
          </a:custGeom>
        </p:spPr>
      </p:pic>
      <p:sp>
        <p:nvSpPr>
          <p:cNvPr id="9" name="TextBox 8">
            <a:extLst>
              <a:ext uri="{FF2B5EF4-FFF2-40B4-BE49-F238E27FC236}">
                <a16:creationId xmlns:a16="http://schemas.microsoft.com/office/drawing/2014/main" id="{4CB7AF9A-0D9C-63AB-8773-913413B8CF80}"/>
              </a:ext>
            </a:extLst>
          </p:cNvPr>
          <p:cNvSpPr txBox="1"/>
          <p:nvPr/>
        </p:nvSpPr>
        <p:spPr>
          <a:xfrm>
            <a:off x="6719919" y="2969707"/>
            <a:ext cx="2313616" cy="307777"/>
          </a:xfrm>
          <a:prstGeom prst="rect">
            <a:avLst/>
          </a:prstGeom>
          <a:noFill/>
        </p:spPr>
        <p:txBody>
          <a:bodyPr wrap="square">
            <a:spAutoFit/>
          </a:bodyPr>
          <a:lstStyle/>
          <a:p>
            <a:r>
              <a:rPr lang="en-GB" sz="1400" dirty="0">
                <a:solidFill>
                  <a:schemeClr val="bg1"/>
                </a:solidFill>
              </a:rPr>
              <a:t>Image courtesy of NIAID-RML</a:t>
            </a:r>
          </a:p>
        </p:txBody>
      </p:sp>
      <p:sp>
        <p:nvSpPr>
          <p:cNvPr id="17" name="TextBox 16">
            <a:extLst>
              <a:ext uri="{FF2B5EF4-FFF2-40B4-BE49-F238E27FC236}">
                <a16:creationId xmlns:a16="http://schemas.microsoft.com/office/drawing/2014/main" id="{F83905D2-1DEF-95C2-B24D-CFD7BE5FEB45}"/>
              </a:ext>
            </a:extLst>
          </p:cNvPr>
          <p:cNvSpPr txBox="1"/>
          <p:nvPr/>
        </p:nvSpPr>
        <p:spPr>
          <a:xfrm>
            <a:off x="110465" y="323168"/>
            <a:ext cx="4259017"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0084A1"/>
                </a:solidFill>
                <a:effectLst/>
                <a:uLnTx/>
                <a:uFillTx/>
                <a:latin typeface="VAGRundschriftD" panose="00000500000000000000" pitchFamily="50" charset="0"/>
                <a:ea typeface="+mn-ea"/>
                <a:cs typeface="Calibri" charset="0"/>
              </a:rPr>
              <a:t>What is a virus?</a:t>
            </a:r>
            <a:endParaRPr kumimoji="0" lang="en-GB" sz="1800" b="0" i="0" u="none" strike="noStrike" kern="1200" cap="none" spc="0" normalizeH="0" baseline="0" noProof="0" dirty="0">
              <a:ln>
                <a:noFill/>
              </a:ln>
              <a:solidFill>
                <a:prstClr val="black"/>
              </a:solidFill>
              <a:effectLst/>
              <a:uLnTx/>
              <a:uFillTx/>
              <a:latin typeface="VAGRundschriftDLig" panose="00000400000000000000" pitchFamily="50" charset="0"/>
              <a:ea typeface="+mn-ea"/>
              <a:cs typeface="+mn-cs"/>
            </a:endParaRPr>
          </a:p>
        </p:txBody>
      </p:sp>
    </p:spTree>
    <p:extLst>
      <p:ext uri="{BB962C8B-B14F-4D97-AF65-F5344CB8AC3E}">
        <p14:creationId xmlns:p14="http://schemas.microsoft.com/office/powerpoint/2010/main" val="2387748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3" end="3"/>
                                            </p:txEl>
                                          </p:spTgt>
                                        </p:tgtEl>
                                        <p:attrNameLst>
                                          <p:attrName>style.visibility</p:attrName>
                                        </p:attrNameLst>
                                      </p:cBhvr>
                                      <p:to>
                                        <p:strVal val="visible"/>
                                      </p:to>
                                    </p:set>
                                    <p:animEffect transition="in" filter="fade">
                                      <p:cBhvr>
                                        <p:cTn id="14" dur="1000"/>
                                        <p:tgtEl>
                                          <p:spTgt spid="2">
                                            <p:txEl>
                                              <p:pRg st="3" end="3"/>
                                            </p:txEl>
                                          </p:spTgt>
                                        </p:tgtEl>
                                      </p:cBhvr>
                                    </p:animEffect>
                                    <p:anim calcmode="lin" valueType="num">
                                      <p:cBhvr>
                                        <p:cTn id="15"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Effect transition="in" filter="fade">
                                      <p:cBhvr>
                                        <p:cTn id="21" dur="1000"/>
                                        <p:tgtEl>
                                          <p:spTgt spid="2">
                                            <p:txEl>
                                              <p:pRg st="5" end="5"/>
                                            </p:txEl>
                                          </p:spTgt>
                                        </p:tgtEl>
                                      </p:cBhvr>
                                    </p:animEffect>
                                    <p:anim calcmode="lin" valueType="num">
                                      <p:cBhvr>
                                        <p:cTn id="22"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5" end="5"/>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2">
                                            <p:txEl>
                                              <p:pRg st="7" end="7"/>
                                            </p:txEl>
                                          </p:spTgt>
                                        </p:tgtEl>
                                        <p:attrNameLst>
                                          <p:attrName>style.visibility</p:attrName>
                                        </p:attrNameLst>
                                      </p:cBhvr>
                                      <p:to>
                                        <p:strVal val="visible"/>
                                      </p:to>
                                    </p:set>
                                    <p:animEffect transition="in" filter="fade">
                                      <p:cBhvr>
                                        <p:cTn id="26" dur="1000"/>
                                        <p:tgtEl>
                                          <p:spTgt spid="2">
                                            <p:txEl>
                                              <p:pRg st="7" end="7"/>
                                            </p:txEl>
                                          </p:spTgt>
                                        </p:tgtEl>
                                      </p:cBhvr>
                                    </p:animEffect>
                                    <p:anim calcmode="lin" valueType="num">
                                      <p:cBhvr>
                                        <p:cTn id="27"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7" end="7"/>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Effect transition="in" filter="fade">
                                      <p:cBhvr>
                                        <p:cTn id="31" dur="1000"/>
                                        <p:tgtEl>
                                          <p:spTgt spid="2">
                                            <p:txEl>
                                              <p:pRg st="8" end="8"/>
                                            </p:txEl>
                                          </p:spTgt>
                                        </p:tgtEl>
                                      </p:cBhvr>
                                    </p:animEffect>
                                    <p:anim calcmode="lin" valueType="num">
                                      <p:cBhvr>
                                        <p:cTn id="32"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33" dur="1000" fill="hold"/>
                                        <p:tgtEl>
                                          <p:spTgt spid="2">
                                            <p:txEl>
                                              <p:pRg st="8" end="8"/>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2">
                                            <p:txEl>
                                              <p:pRg st="9" end="9"/>
                                            </p:txEl>
                                          </p:spTgt>
                                        </p:tgtEl>
                                        <p:attrNameLst>
                                          <p:attrName>style.visibility</p:attrName>
                                        </p:attrNameLst>
                                      </p:cBhvr>
                                      <p:to>
                                        <p:strVal val="visible"/>
                                      </p:to>
                                    </p:set>
                                    <p:animEffect transition="in" filter="fade">
                                      <p:cBhvr>
                                        <p:cTn id="36" dur="1000"/>
                                        <p:tgtEl>
                                          <p:spTgt spid="2">
                                            <p:txEl>
                                              <p:pRg st="9" end="9"/>
                                            </p:txEl>
                                          </p:spTgt>
                                        </p:tgtEl>
                                      </p:cBhvr>
                                    </p:animEffect>
                                    <p:anim calcmode="lin" valueType="num">
                                      <p:cBhvr>
                                        <p:cTn id="37"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38" dur="1000" fill="hold"/>
                                        <p:tgtEl>
                                          <p:spTgt spid="2">
                                            <p:txEl>
                                              <p:pRg st="9" end="9"/>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2">
                                            <p:txEl>
                                              <p:pRg st="10" end="10"/>
                                            </p:txEl>
                                          </p:spTgt>
                                        </p:tgtEl>
                                        <p:attrNameLst>
                                          <p:attrName>style.visibility</p:attrName>
                                        </p:attrNameLst>
                                      </p:cBhvr>
                                      <p:to>
                                        <p:strVal val="visible"/>
                                      </p:to>
                                    </p:set>
                                    <p:animEffect transition="in" filter="fade">
                                      <p:cBhvr>
                                        <p:cTn id="41" dur="1000"/>
                                        <p:tgtEl>
                                          <p:spTgt spid="2">
                                            <p:txEl>
                                              <p:pRg st="10" end="10"/>
                                            </p:txEl>
                                          </p:spTgt>
                                        </p:tgtEl>
                                      </p:cBhvr>
                                    </p:animEffect>
                                    <p:anim calcmode="lin" valueType="num">
                                      <p:cBhvr>
                                        <p:cTn id="42"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43" dur="1000" fill="hold"/>
                                        <p:tgtEl>
                                          <p:spTgt spid="2">
                                            <p:txEl>
                                              <p:pRg st="10" end="10"/>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2">
                                            <p:txEl>
                                              <p:pRg st="11" end="11"/>
                                            </p:txEl>
                                          </p:spTgt>
                                        </p:tgtEl>
                                        <p:attrNameLst>
                                          <p:attrName>style.visibility</p:attrName>
                                        </p:attrNameLst>
                                      </p:cBhvr>
                                      <p:to>
                                        <p:strVal val="visible"/>
                                      </p:to>
                                    </p:set>
                                    <p:animEffect transition="in" filter="fade">
                                      <p:cBhvr>
                                        <p:cTn id="46" dur="1000"/>
                                        <p:tgtEl>
                                          <p:spTgt spid="2">
                                            <p:txEl>
                                              <p:pRg st="11" end="11"/>
                                            </p:txEl>
                                          </p:spTgt>
                                        </p:tgtEl>
                                      </p:cBhvr>
                                    </p:animEffect>
                                    <p:anim calcmode="lin" valueType="num">
                                      <p:cBhvr>
                                        <p:cTn id="47" dur="1000" fill="hold"/>
                                        <p:tgtEl>
                                          <p:spTgt spid="2">
                                            <p:txEl>
                                              <p:pRg st="11" end="11"/>
                                            </p:txEl>
                                          </p:spTgt>
                                        </p:tgtEl>
                                        <p:attrNameLst>
                                          <p:attrName>ppt_x</p:attrName>
                                        </p:attrNameLst>
                                      </p:cBhvr>
                                      <p:tavLst>
                                        <p:tav tm="0">
                                          <p:val>
                                            <p:strVal val="#ppt_x"/>
                                          </p:val>
                                        </p:tav>
                                        <p:tav tm="100000">
                                          <p:val>
                                            <p:strVal val="#ppt_x"/>
                                          </p:val>
                                        </p:tav>
                                      </p:tavLst>
                                    </p:anim>
                                    <p:anim calcmode="lin" valueType="num">
                                      <p:cBhvr>
                                        <p:cTn id="48" dur="1000" fill="hold"/>
                                        <p:tgtEl>
                                          <p:spTgt spid="2">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51BA4DF-2BD4-4EC2-B1DB-B27C8AC71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59BA9F9B-95FD-47D0-AF23-0F714DBDCAD8}"/>
              </a:ext>
            </a:extLst>
          </p:cNvPr>
          <p:cNvSpPr txBox="1">
            <a:spLocks/>
          </p:cNvSpPr>
          <p:nvPr/>
        </p:nvSpPr>
        <p:spPr>
          <a:xfrm>
            <a:off x="3415299" y="548465"/>
            <a:ext cx="5098906" cy="62368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endParaRPr lang="en-US" sz="3500" dirty="0">
              <a:latin typeface="VAGRundschriftD" panose="00000500000000000000" pitchFamily="50" charset="0"/>
            </a:endParaRPr>
          </a:p>
        </p:txBody>
      </p:sp>
      <p:pic>
        <p:nvPicPr>
          <p:cNvPr id="5" name="Picture 4">
            <a:extLst>
              <a:ext uri="{FF2B5EF4-FFF2-40B4-BE49-F238E27FC236}">
                <a16:creationId xmlns:a16="http://schemas.microsoft.com/office/drawing/2014/main" id="{A78DD451-56C5-F090-5FF4-819295F9ABA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 y="10"/>
            <a:ext cx="3147352" cy="6857990"/>
          </a:xfrm>
          <a:prstGeom prst="rect">
            <a:avLst/>
          </a:prstGeom>
          <a:effectLst/>
        </p:spPr>
      </p:pic>
      <p:sp>
        <p:nvSpPr>
          <p:cNvPr id="2" name="TextBox 1">
            <a:extLst>
              <a:ext uri="{FF2B5EF4-FFF2-40B4-BE49-F238E27FC236}">
                <a16:creationId xmlns:a16="http://schemas.microsoft.com/office/drawing/2014/main" id="{51A15EC5-584A-4820-B2DC-78EA6833803A}"/>
              </a:ext>
            </a:extLst>
          </p:cNvPr>
          <p:cNvSpPr txBox="1"/>
          <p:nvPr/>
        </p:nvSpPr>
        <p:spPr>
          <a:xfrm>
            <a:off x="3415300" y="1173487"/>
            <a:ext cx="5398118" cy="5493554"/>
          </a:xfrm>
          <a:prstGeom prst="rect">
            <a:avLst/>
          </a:prstGeom>
        </p:spPr>
        <p:txBody>
          <a:bodyPr vert="horz" lIns="91440" tIns="45720" rIns="91440" bIns="45720" rtlCol="0">
            <a:normAutofit/>
          </a:bodyPr>
          <a:lstStyle/>
          <a:p>
            <a:pPr>
              <a:lnSpc>
                <a:spcPct val="90000"/>
              </a:lnSpc>
              <a:spcAft>
                <a:spcPts val="600"/>
              </a:spcAft>
            </a:pPr>
            <a:r>
              <a:rPr lang="en-US" sz="2400" i="0" dirty="0">
                <a:effectLst/>
                <a:latin typeface="VAGRundschriftDLig" panose="00000400000000000000" pitchFamily="50" charset="0"/>
              </a:rPr>
              <a:t>Bacteria are microscopic, often single-celled organisms that exist in their millions, in every environment, both inside and outside other organisms.</a:t>
            </a:r>
          </a:p>
          <a:p>
            <a:pPr indent="-228600">
              <a:lnSpc>
                <a:spcPct val="90000"/>
              </a:lnSpc>
              <a:spcAft>
                <a:spcPts val="600"/>
              </a:spcAft>
              <a:buFont typeface="Arial" panose="020B0604020202020204" pitchFamily="34" charset="0"/>
              <a:buChar char="•"/>
            </a:pPr>
            <a:endParaRPr lang="en-US" sz="2400" dirty="0">
              <a:latin typeface="VAGRundschriftDLig" panose="00000400000000000000" pitchFamily="50" charset="0"/>
            </a:endParaRPr>
          </a:p>
          <a:p>
            <a:pPr>
              <a:lnSpc>
                <a:spcPct val="90000"/>
              </a:lnSpc>
              <a:spcAft>
                <a:spcPts val="600"/>
              </a:spcAft>
            </a:pPr>
            <a:r>
              <a:rPr lang="en-US" sz="2400" i="0" dirty="0">
                <a:effectLst/>
                <a:latin typeface="VAGRundschriftDLig" panose="00000400000000000000" pitchFamily="50" charset="0"/>
              </a:rPr>
              <a:t>Bacteria were among the first life forms to appear on Earth and are present in most of its habitats.  </a:t>
            </a:r>
          </a:p>
          <a:p>
            <a:pPr indent="-228600">
              <a:lnSpc>
                <a:spcPct val="90000"/>
              </a:lnSpc>
              <a:spcAft>
                <a:spcPts val="600"/>
              </a:spcAft>
              <a:buFont typeface="Arial" panose="020B0604020202020204" pitchFamily="34" charset="0"/>
              <a:buChar char="•"/>
            </a:pPr>
            <a:endParaRPr lang="en-US" sz="2400" dirty="0">
              <a:latin typeface="VAGRundschriftDLig" panose="00000400000000000000" pitchFamily="50" charset="0"/>
            </a:endParaRPr>
          </a:p>
          <a:p>
            <a:pPr>
              <a:lnSpc>
                <a:spcPct val="90000"/>
              </a:lnSpc>
              <a:spcAft>
                <a:spcPts val="600"/>
              </a:spcAft>
            </a:pPr>
            <a:r>
              <a:rPr lang="en-US" sz="2400" i="0" dirty="0">
                <a:effectLst/>
                <a:latin typeface="VAGRundschriftDLig" panose="00000400000000000000" pitchFamily="50" charset="0"/>
              </a:rPr>
              <a:t>Some cause infections and disease in animals and humans while other bacteria are good for us and animals and they are vital to the earth’s ecosystems</a:t>
            </a:r>
            <a:r>
              <a:rPr lang="en-US" sz="2000" i="0" dirty="0">
                <a:effectLst/>
                <a:latin typeface="VAGRundschriftDLig" panose="00000400000000000000" pitchFamily="50" charset="0"/>
              </a:rPr>
              <a:t>.</a:t>
            </a:r>
          </a:p>
          <a:p>
            <a:pPr indent="-228600">
              <a:lnSpc>
                <a:spcPct val="90000"/>
              </a:lnSpc>
              <a:spcAft>
                <a:spcPts val="600"/>
              </a:spcAft>
              <a:buFont typeface="Arial" panose="020B0604020202020204" pitchFamily="34" charset="0"/>
              <a:buChar char="•"/>
            </a:pPr>
            <a:endParaRPr lang="en-US" sz="1700" b="0" i="0" dirty="0">
              <a:effectLst/>
            </a:endParaRPr>
          </a:p>
          <a:p>
            <a:pPr indent="-228600">
              <a:lnSpc>
                <a:spcPct val="90000"/>
              </a:lnSpc>
              <a:spcAft>
                <a:spcPts val="600"/>
              </a:spcAft>
              <a:buFont typeface="Arial" panose="020B0604020202020204" pitchFamily="34" charset="0"/>
              <a:buChar char="•"/>
            </a:pPr>
            <a:endParaRPr lang="en-US" sz="1700" dirty="0"/>
          </a:p>
        </p:txBody>
      </p:sp>
      <p:sp>
        <p:nvSpPr>
          <p:cNvPr id="8" name="TextBox 7">
            <a:extLst>
              <a:ext uri="{FF2B5EF4-FFF2-40B4-BE49-F238E27FC236}">
                <a16:creationId xmlns:a16="http://schemas.microsoft.com/office/drawing/2014/main" id="{8878F772-3C5A-1611-92E2-2B83E3335B13}"/>
              </a:ext>
            </a:extLst>
          </p:cNvPr>
          <p:cNvSpPr txBox="1"/>
          <p:nvPr/>
        </p:nvSpPr>
        <p:spPr>
          <a:xfrm>
            <a:off x="3608505" y="270024"/>
            <a:ext cx="4430851" cy="646331"/>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i="0" u="none" strike="noStrike" kern="1200" cap="none" spc="0" normalizeH="0" baseline="0" noProof="0" dirty="0">
                <a:ln>
                  <a:noFill/>
                </a:ln>
                <a:solidFill>
                  <a:srgbClr val="0084A1"/>
                </a:solidFill>
                <a:effectLst/>
                <a:uLnTx/>
                <a:uFillTx/>
                <a:latin typeface="VAGRundschriftD"/>
                <a:cs typeface="Calibri"/>
              </a:rPr>
              <a:t>What </a:t>
            </a:r>
            <a:r>
              <a:rPr lang="en-GB" sz="3600" dirty="0">
                <a:solidFill>
                  <a:srgbClr val="0084A1"/>
                </a:solidFill>
                <a:latin typeface="VAGRundschriftD"/>
                <a:cs typeface="Calibri"/>
              </a:rPr>
              <a:t>are</a:t>
            </a:r>
            <a:r>
              <a:rPr kumimoji="0" lang="en-GB" sz="3600" i="0" u="none" strike="noStrike" kern="1200" cap="none" spc="0" normalizeH="0" baseline="0" noProof="0" dirty="0">
                <a:ln>
                  <a:noFill/>
                </a:ln>
                <a:solidFill>
                  <a:srgbClr val="0084A1"/>
                </a:solidFill>
                <a:effectLst/>
                <a:uLnTx/>
                <a:uFillTx/>
                <a:latin typeface="VAGRundschriftD"/>
                <a:cs typeface="Calibri"/>
              </a:rPr>
              <a:t> bacteria?</a:t>
            </a:r>
            <a:endParaRPr lang="en-GB" sz="1800" i="0" u="none" strike="noStrike" kern="1200" cap="none" spc="0" normalizeH="0" baseline="0" noProof="0">
              <a:ln>
                <a:noFill/>
              </a:ln>
              <a:solidFill>
                <a:prstClr val="black"/>
              </a:solidFill>
              <a:effectLst/>
              <a:uLnTx/>
              <a:uFillTx/>
              <a:latin typeface="VAGRundschriftD"/>
              <a:cs typeface="Calibri"/>
            </a:endParaRPr>
          </a:p>
        </p:txBody>
      </p:sp>
    </p:spTree>
    <p:extLst>
      <p:ext uri="{BB962C8B-B14F-4D97-AF65-F5344CB8AC3E}">
        <p14:creationId xmlns:p14="http://schemas.microsoft.com/office/powerpoint/2010/main" val="3137509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1000"/>
                                        <p:tgtEl>
                                          <p:spTgt spid="2">
                                            <p:txEl>
                                              <p:pRg st="4" end="4"/>
                                            </p:txEl>
                                          </p:spTgt>
                                        </p:tgtEl>
                                      </p:cBhvr>
                                    </p:animEffect>
                                    <p:anim calcmode="lin" valueType="num">
                                      <p:cBhvr>
                                        <p:cTn id="22"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3928F-3C55-1D16-26FB-3CC584A00BC2}"/>
              </a:ext>
            </a:extLst>
          </p:cNvPr>
          <p:cNvSpPr>
            <a:spLocks noGrp="1"/>
          </p:cNvSpPr>
          <p:nvPr>
            <p:ph type="title"/>
          </p:nvPr>
        </p:nvSpPr>
        <p:spPr>
          <a:xfrm>
            <a:off x="628650" y="365129"/>
            <a:ext cx="7886700" cy="592230"/>
          </a:xfrm>
        </p:spPr>
        <p:txBody>
          <a:bodyPr>
            <a:normAutofit/>
          </a:bodyPr>
          <a:lstStyle/>
          <a:p>
            <a:pPr algn="ctr"/>
            <a:r>
              <a:rPr lang="en-GB" sz="3600" b="1" dirty="0">
                <a:solidFill>
                  <a:srgbClr val="0084A1"/>
                </a:solidFill>
                <a:latin typeface="VAGRundschriftD" panose="00000500000000000000" pitchFamily="50" charset="0"/>
                <a:cs typeface="Calibri" charset="0"/>
              </a:rPr>
              <a:t>MRSA – </a:t>
            </a:r>
            <a:r>
              <a:rPr lang="en-GB" sz="3200" b="1" dirty="0">
                <a:solidFill>
                  <a:srgbClr val="0084A1"/>
                </a:solidFill>
                <a:latin typeface="VAGRundschriftD" panose="00000500000000000000" pitchFamily="50" charset="0"/>
                <a:cs typeface="Calibri" charset="0"/>
              </a:rPr>
              <a:t>a super bacteria</a:t>
            </a:r>
            <a:endParaRPr lang="en-GB" sz="3200" dirty="0"/>
          </a:p>
        </p:txBody>
      </p:sp>
      <p:sp>
        <p:nvSpPr>
          <p:cNvPr id="3" name="Content Placeholder 2">
            <a:extLst>
              <a:ext uri="{FF2B5EF4-FFF2-40B4-BE49-F238E27FC236}">
                <a16:creationId xmlns:a16="http://schemas.microsoft.com/office/drawing/2014/main" id="{554A5ED9-A709-F658-B029-3642AA92A712}"/>
              </a:ext>
            </a:extLst>
          </p:cNvPr>
          <p:cNvSpPr>
            <a:spLocks noGrp="1"/>
          </p:cNvSpPr>
          <p:nvPr>
            <p:ph idx="1"/>
          </p:nvPr>
        </p:nvSpPr>
        <p:spPr>
          <a:xfrm>
            <a:off x="223285" y="2200940"/>
            <a:ext cx="8340748" cy="4210975"/>
          </a:xfrm>
        </p:spPr>
        <p:txBody>
          <a:bodyPr>
            <a:normAutofit lnSpcReduction="10000"/>
          </a:bodyPr>
          <a:lstStyle/>
          <a:p>
            <a:endParaRPr lang="en-GB" dirty="0">
              <a:hlinkClick r:id="rId3"/>
            </a:endParaRPr>
          </a:p>
          <a:p>
            <a:endParaRPr lang="en-GB" dirty="0">
              <a:hlinkClick r:id="rId3"/>
            </a:endParaRPr>
          </a:p>
          <a:p>
            <a:endParaRPr lang="en-GB" dirty="0">
              <a:hlinkClick r:id="rId3"/>
            </a:endParaRPr>
          </a:p>
          <a:p>
            <a:endParaRPr lang="en-GB" dirty="0">
              <a:hlinkClick r:id="rId3"/>
            </a:endParaRPr>
          </a:p>
          <a:p>
            <a:endParaRPr lang="en-GB" dirty="0">
              <a:hlinkClick r:id="rId3"/>
            </a:endParaRPr>
          </a:p>
          <a:p>
            <a:endParaRPr lang="en-GB" dirty="0">
              <a:hlinkClick r:id="rId3"/>
            </a:endParaRPr>
          </a:p>
          <a:p>
            <a:endParaRPr lang="en-GB" dirty="0">
              <a:hlinkClick r:id="rId3"/>
            </a:endParaRPr>
          </a:p>
          <a:p>
            <a:endParaRPr lang="en-GB" dirty="0">
              <a:hlinkClick r:id="rId3"/>
            </a:endParaRPr>
          </a:p>
          <a:p>
            <a:pPr marL="0" indent="0">
              <a:buNone/>
            </a:pPr>
            <a:endParaRPr lang="en-GB" b="0" i="0" dirty="0">
              <a:solidFill>
                <a:srgbClr val="393939"/>
              </a:solidFill>
              <a:effectLst/>
              <a:latin typeface="-apple-system"/>
            </a:endParaRPr>
          </a:p>
          <a:p>
            <a:pPr marL="0" indent="0">
              <a:buNone/>
            </a:pPr>
            <a:r>
              <a:rPr lang="en-GB" b="0" i="0" dirty="0">
                <a:solidFill>
                  <a:srgbClr val="393939"/>
                </a:solidFill>
                <a:effectLst/>
                <a:latin typeface="VAGRundschriftDLig" panose="00000400000000000000" pitchFamily="50" charset="0"/>
              </a:rPr>
              <a:t>A micrograph of methicillin-resistant Staphylococcus aureus (MRSA, brown) surrounded by cellular debris. MRSA resists treatment with many antibiotics. (Credit: NIAID)</a:t>
            </a:r>
            <a:endParaRPr lang="en-GB" dirty="0">
              <a:latin typeface="VAGRundschriftDLig" panose="00000400000000000000" pitchFamily="50" charset="0"/>
              <a:hlinkClick r:id="rId3"/>
            </a:endParaRPr>
          </a:p>
        </p:txBody>
      </p:sp>
      <p:pic>
        <p:nvPicPr>
          <p:cNvPr id="5" name="Picture 4" descr="A group of colorful leaves&#10;&#10;Description automatically generated with low confidence">
            <a:extLst>
              <a:ext uri="{FF2B5EF4-FFF2-40B4-BE49-F238E27FC236}">
                <a16:creationId xmlns:a16="http://schemas.microsoft.com/office/drawing/2014/main" id="{E129E0B5-6642-49DD-3740-694E7D8FBE8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8216" y="871442"/>
            <a:ext cx="8195817" cy="4434258"/>
          </a:xfrm>
          <a:prstGeom prst="rect">
            <a:avLst/>
          </a:prstGeom>
        </p:spPr>
      </p:pic>
    </p:spTree>
    <p:extLst>
      <p:ext uri="{BB962C8B-B14F-4D97-AF65-F5344CB8AC3E}">
        <p14:creationId xmlns:p14="http://schemas.microsoft.com/office/powerpoint/2010/main" val="12825168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DCA543-1D5A-00BE-4F75-4A2D6994615D}"/>
              </a:ext>
            </a:extLst>
          </p:cNvPr>
          <p:cNvSpPr>
            <a:spLocks noGrp="1"/>
          </p:cNvSpPr>
          <p:nvPr>
            <p:ph type="title"/>
          </p:nvPr>
        </p:nvSpPr>
        <p:spPr>
          <a:xfrm>
            <a:off x="480060" y="325369"/>
            <a:ext cx="3276451" cy="1956841"/>
          </a:xfrm>
        </p:spPr>
        <p:txBody>
          <a:bodyPr anchor="b">
            <a:normAutofit/>
          </a:bodyPr>
          <a:lstStyle/>
          <a:p>
            <a:r>
              <a:rPr kumimoji="0" lang="en-GB" sz="4700" i="0" u="none" strike="noStrike" kern="1200" cap="none" spc="0" normalizeH="0" baseline="0" noProof="0" dirty="0">
                <a:ln>
                  <a:noFill/>
                </a:ln>
                <a:effectLst/>
                <a:uLnTx/>
                <a:uFillTx/>
                <a:latin typeface="VAGRundschriftD"/>
                <a:cs typeface="Calibri"/>
              </a:rPr>
              <a:t>Antibiotics</a:t>
            </a:r>
            <a:r>
              <a:rPr lang="en-GB" sz="4700" dirty="0">
                <a:latin typeface="VAGRundschriftD"/>
                <a:cs typeface="Calibri"/>
              </a:rPr>
              <a:t> </a:t>
            </a:r>
            <a:endParaRPr lang="en-GB" sz="4700">
              <a:latin typeface="VAGRundschriftD" panose="00000500000000000000" pitchFamily="50" charset="0"/>
            </a:endParaRPr>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60" y="2586994"/>
            <a:ext cx="2606040" cy="18288"/>
          </a:xfrm>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 name="connsiteX0" fmla="*/ 0 w 2606040"/>
              <a:gd name="connsiteY0" fmla="*/ 0 h 18288"/>
              <a:gd name="connsiteX1" fmla="*/ 599389 w 2606040"/>
              <a:gd name="connsiteY1" fmla="*/ 0 h 18288"/>
              <a:gd name="connsiteX2" fmla="*/ 1303020 w 2606040"/>
              <a:gd name="connsiteY2" fmla="*/ 0 h 18288"/>
              <a:gd name="connsiteX3" fmla="*/ 1876349 w 2606040"/>
              <a:gd name="connsiteY3" fmla="*/ 0 h 18288"/>
              <a:gd name="connsiteX4" fmla="*/ 2606040 w 2606040"/>
              <a:gd name="connsiteY4" fmla="*/ 0 h 18288"/>
              <a:gd name="connsiteX5" fmla="*/ 2606040 w 2606040"/>
              <a:gd name="connsiteY5" fmla="*/ 18288 h 18288"/>
              <a:gd name="connsiteX6" fmla="*/ 1980590 w 2606040"/>
              <a:gd name="connsiteY6" fmla="*/ 18288 h 18288"/>
              <a:gd name="connsiteX7" fmla="*/ 1276960 w 2606040"/>
              <a:gd name="connsiteY7" fmla="*/ 18288 h 18288"/>
              <a:gd name="connsiteX8" fmla="*/ 65151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11079" y="-22080"/>
                  <a:pt x="479378" y="-26537"/>
                  <a:pt x="625450" y="0"/>
                </a:cubicBezTo>
                <a:cubicBezTo>
                  <a:pt x="925937" y="-4758"/>
                  <a:pt x="973176" y="15739"/>
                  <a:pt x="1224839" y="0"/>
                </a:cubicBezTo>
                <a:cubicBezTo>
                  <a:pt x="1479663" y="-11328"/>
                  <a:pt x="1566636" y="18697"/>
                  <a:pt x="1824228" y="0"/>
                </a:cubicBezTo>
                <a:cubicBezTo>
                  <a:pt x="2086799" y="-72665"/>
                  <a:pt x="2306223" y="-891"/>
                  <a:pt x="2606040" y="0"/>
                </a:cubicBezTo>
                <a:cubicBezTo>
                  <a:pt x="2606645" y="4461"/>
                  <a:pt x="2607031" y="13181"/>
                  <a:pt x="2606040" y="18288"/>
                </a:cubicBezTo>
                <a:cubicBezTo>
                  <a:pt x="2260204" y="29342"/>
                  <a:pt x="2175708" y="5614"/>
                  <a:pt x="1902409" y="18288"/>
                </a:cubicBezTo>
                <a:cubicBezTo>
                  <a:pt x="1638502" y="41064"/>
                  <a:pt x="1460923" y="-16269"/>
                  <a:pt x="1276960" y="18288"/>
                </a:cubicBezTo>
                <a:cubicBezTo>
                  <a:pt x="1057717" y="14361"/>
                  <a:pt x="867956" y="2320"/>
                  <a:pt x="677570" y="18288"/>
                </a:cubicBezTo>
                <a:cubicBezTo>
                  <a:pt x="457951" y="33373"/>
                  <a:pt x="189752" y="55388"/>
                  <a:pt x="0" y="18288"/>
                </a:cubicBezTo>
                <a:cubicBezTo>
                  <a:pt x="1586" y="13022"/>
                  <a:pt x="-95" y="4569"/>
                  <a:pt x="0" y="0"/>
                </a:cubicBezTo>
                <a:close/>
              </a:path>
              <a:path w="2606040" h="18288" stroke="0" extrusionOk="0">
                <a:moveTo>
                  <a:pt x="0" y="0"/>
                </a:moveTo>
                <a:cubicBezTo>
                  <a:pt x="172759" y="3236"/>
                  <a:pt x="361166" y="-13413"/>
                  <a:pt x="599389" y="0"/>
                </a:cubicBezTo>
                <a:cubicBezTo>
                  <a:pt x="841226" y="37042"/>
                  <a:pt x="968991" y="14587"/>
                  <a:pt x="1303020" y="0"/>
                </a:cubicBezTo>
                <a:cubicBezTo>
                  <a:pt x="1643101" y="-7120"/>
                  <a:pt x="1717813" y="7213"/>
                  <a:pt x="1876349" y="0"/>
                </a:cubicBezTo>
                <a:cubicBezTo>
                  <a:pt x="2036762" y="-14138"/>
                  <a:pt x="2426397" y="-4451"/>
                  <a:pt x="2606040" y="0"/>
                </a:cubicBezTo>
                <a:cubicBezTo>
                  <a:pt x="2606314" y="8448"/>
                  <a:pt x="2606550" y="14527"/>
                  <a:pt x="2606040" y="18288"/>
                </a:cubicBezTo>
                <a:cubicBezTo>
                  <a:pt x="2344840" y="2643"/>
                  <a:pt x="2192043" y="7399"/>
                  <a:pt x="1980590" y="18288"/>
                </a:cubicBezTo>
                <a:cubicBezTo>
                  <a:pt x="1783984" y="-9745"/>
                  <a:pt x="1487673" y="45908"/>
                  <a:pt x="1276960" y="18288"/>
                </a:cubicBezTo>
                <a:cubicBezTo>
                  <a:pt x="1088134" y="-41257"/>
                  <a:pt x="877974" y="49968"/>
                  <a:pt x="651510" y="18288"/>
                </a:cubicBezTo>
                <a:cubicBezTo>
                  <a:pt x="430798" y="-27764"/>
                  <a:pt x="132889" y="-33467"/>
                  <a:pt x="0" y="18288"/>
                </a:cubicBezTo>
                <a:cubicBezTo>
                  <a:pt x="212" y="10845"/>
                  <a:pt x="-833" y="6193"/>
                  <a:pt x="0" y="0"/>
                </a:cubicBezTo>
                <a:close/>
              </a:path>
              <a:path w="2606040" h="18288" fill="none" stroke="0" extrusionOk="0">
                <a:moveTo>
                  <a:pt x="0" y="0"/>
                </a:moveTo>
                <a:cubicBezTo>
                  <a:pt x="202328" y="-14716"/>
                  <a:pt x="332722" y="-11499"/>
                  <a:pt x="625450" y="0"/>
                </a:cubicBezTo>
                <a:cubicBezTo>
                  <a:pt x="927712" y="6878"/>
                  <a:pt x="971143" y="7084"/>
                  <a:pt x="1224839" y="0"/>
                </a:cubicBezTo>
                <a:cubicBezTo>
                  <a:pt x="1477775" y="-16815"/>
                  <a:pt x="1569904" y="19146"/>
                  <a:pt x="1824228" y="0"/>
                </a:cubicBezTo>
                <a:cubicBezTo>
                  <a:pt x="2055206" y="24867"/>
                  <a:pt x="2317192" y="-62872"/>
                  <a:pt x="2606040" y="0"/>
                </a:cubicBezTo>
                <a:cubicBezTo>
                  <a:pt x="2606166" y="3680"/>
                  <a:pt x="2606905" y="11461"/>
                  <a:pt x="2606040" y="18288"/>
                </a:cubicBezTo>
                <a:cubicBezTo>
                  <a:pt x="2234648" y="26976"/>
                  <a:pt x="2180202" y="-10361"/>
                  <a:pt x="1902409" y="18288"/>
                </a:cubicBezTo>
                <a:cubicBezTo>
                  <a:pt x="1635562" y="47194"/>
                  <a:pt x="1477339" y="4794"/>
                  <a:pt x="1276960" y="18288"/>
                </a:cubicBezTo>
                <a:cubicBezTo>
                  <a:pt x="1058094" y="66922"/>
                  <a:pt x="904206" y="-20636"/>
                  <a:pt x="677570" y="18288"/>
                </a:cubicBezTo>
                <a:cubicBezTo>
                  <a:pt x="485746" y="14713"/>
                  <a:pt x="195925" y="33005"/>
                  <a:pt x="0" y="18288"/>
                </a:cubicBezTo>
                <a:cubicBezTo>
                  <a:pt x="1168" y="12774"/>
                  <a:pt x="-229" y="374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462" y="4771"/>
                          <a:pt x="2606793" y="12323"/>
                          <a:pt x="2606040" y="18288"/>
                        </a:cubicBezTo>
                        <a:cubicBezTo>
                          <a:pt x="2256758" y="31410"/>
                          <a:pt x="2173673" y="-12878"/>
                          <a:pt x="1902409" y="18288"/>
                        </a:cubicBezTo>
                        <a:cubicBezTo>
                          <a:pt x="1631145" y="49454"/>
                          <a:pt x="1461378" y="5466"/>
                          <a:pt x="1276960" y="18288"/>
                        </a:cubicBezTo>
                        <a:cubicBezTo>
                          <a:pt x="1092542" y="31110"/>
                          <a:pt x="890442" y="13213"/>
                          <a:pt x="677570" y="18288"/>
                        </a:cubicBezTo>
                        <a:cubicBezTo>
                          <a:pt x="464698" y="23364"/>
                          <a:pt x="187648" y="35837"/>
                          <a:pt x="0" y="18288"/>
                        </a:cubicBezTo>
                        <a:cubicBezTo>
                          <a:pt x="841" y="12879"/>
                          <a:pt x="-726" y="3977"/>
                          <a:pt x="0" y="0"/>
                        </a:cubicBezTo>
                        <a:close/>
                      </a:path>
                      <a:path w="2606040" h="18288" stroke="0" extrusionOk="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5426" y="8857"/>
                          <a:pt x="2606544" y="13619"/>
                          <a:pt x="2606040" y="18288"/>
                        </a:cubicBezTo>
                        <a:cubicBezTo>
                          <a:pt x="2393024" y="2241"/>
                          <a:pt x="2191161" y="39259"/>
                          <a:pt x="1980590" y="18288"/>
                        </a:cubicBezTo>
                        <a:cubicBezTo>
                          <a:pt x="1770019" y="-2683"/>
                          <a:pt x="1476440" y="36114"/>
                          <a:pt x="1276960" y="18288"/>
                        </a:cubicBezTo>
                        <a:cubicBezTo>
                          <a:pt x="1077480" y="463"/>
                          <a:pt x="880988" y="42125"/>
                          <a:pt x="651510" y="18288"/>
                        </a:cubicBezTo>
                        <a:cubicBezTo>
                          <a:pt x="422032" y="-5549"/>
                          <a:pt x="130744" y="-1947"/>
                          <a:pt x="0" y="18288"/>
                        </a:cubicBezTo>
                        <a:cubicBezTo>
                          <a:pt x="-487" y="10816"/>
                          <a:pt x="-839" y="605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588C69E-5479-242B-0AD2-8DDCE312C940}"/>
              </a:ext>
            </a:extLst>
          </p:cNvPr>
          <p:cNvSpPr>
            <a:spLocks noGrp="1"/>
          </p:cNvSpPr>
          <p:nvPr>
            <p:ph idx="1"/>
          </p:nvPr>
        </p:nvSpPr>
        <p:spPr>
          <a:xfrm>
            <a:off x="480060" y="2872899"/>
            <a:ext cx="3182691" cy="3799411"/>
          </a:xfrm>
        </p:spPr>
        <p:txBody>
          <a:bodyPr vert="horz" lIns="91440" tIns="45720" rIns="91440" bIns="45720" rtlCol="0" anchor="t">
            <a:noAutofit/>
          </a:bodyPr>
          <a:lstStyle/>
          <a:p>
            <a:pPr marL="0" indent="0">
              <a:buNone/>
            </a:pPr>
            <a:r>
              <a:rPr lang="en-GB" sz="2200" b="0" i="0" dirty="0">
                <a:effectLst/>
                <a:latin typeface="VAGRundschriftDLig"/>
              </a:rPr>
              <a:t>Antibiotics are medications, some very strong, that are used to </a:t>
            </a:r>
            <a:r>
              <a:rPr lang="en-GB" sz="2200" b="1" i="0" dirty="0">
                <a:effectLst/>
                <a:latin typeface="VAGRundschriftDLig"/>
              </a:rPr>
              <a:t>treat or prevent some types of bacterial infection</a:t>
            </a:r>
            <a:r>
              <a:rPr lang="en-GB" sz="2200" b="0" i="0" dirty="0">
                <a:effectLst/>
                <a:latin typeface="VAGRundschriftDLig"/>
              </a:rPr>
              <a:t>.</a:t>
            </a:r>
            <a:r>
              <a:rPr lang="en-GB" sz="2200" dirty="0">
                <a:latin typeface="VAGRundschriftDLig"/>
              </a:rPr>
              <a:t> </a:t>
            </a:r>
            <a:endParaRPr lang="en-GB" sz="2200" b="0" i="0" dirty="0">
              <a:effectLst/>
              <a:latin typeface="VAGRundschriftDLig" panose="00000400000000000000" pitchFamily="50" charset="0"/>
            </a:endParaRPr>
          </a:p>
          <a:p>
            <a:endParaRPr lang="en-GB" sz="2200" dirty="0">
              <a:latin typeface="VAGRundschriftDLig" panose="00000400000000000000" pitchFamily="50" charset="0"/>
            </a:endParaRPr>
          </a:p>
          <a:p>
            <a:pPr marL="0" indent="0">
              <a:buNone/>
            </a:pPr>
            <a:r>
              <a:rPr lang="en-GB" sz="2200" b="0" i="0" dirty="0">
                <a:effectLst/>
                <a:latin typeface="VAGRundschriftDLig"/>
              </a:rPr>
              <a:t>Antibiotics aren't effective against viral infections. This includes the common cold, flu, most coughs and sore throats.</a:t>
            </a:r>
            <a:r>
              <a:rPr lang="en-GB" sz="2200" dirty="0">
                <a:latin typeface="VAGRundschriftDLig"/>
              </a:rPr>
              <a:t>  </a:t>
            </a:r>
            <a:endParaRPr lang="en-GB" sz="2200" dirty="0">
              <a:latin typeface="VAGRundschriftDLig" panose="00000400000000000000" pitchFamily="50" charset="0"/>
            </a:endParaRPr>
          </a:p>
        </p:txBody>
      </p:sp>
      <p:pic>
        <p:nvPicPr>
          <p:cNvPr id="5" name="Picture 4" descr="Yellow-orange and white capsules">
            <a:extLst>
              <a:ext uri="{FF2B5EF4-FFF2-40B4-BE49-F238E27FC236}">
                <a16:creationId xmlns:a16="http://schemas.microsoft.com/office/drawing/2014/main" id="{A7D77D15-D17E-BB12-B576-8B2700FCC68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
          <a:stretch/>
        </p:blipFill>
        <p:spPr>
          <a:xfrm>
            <a:off x="3983776" y="10"/>
            <a:ext cx="5159081"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387968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74762B-7CE0-0CC2-A7E7-381F1FF19E86}"/>
              </a:ext>
            </a:extLst>
          </p:cNvPr>
          <p:cNvSpPr>
            <a:spLocks noGrp="1"/>
          </p:cNvSpPr>
          <p:nvPr>
            <p:ph type="title"/>
          </p:nvPr>
        </p:nvSpPr>
        <p:spPr>
          <a:xfrm>
            <a:off x="263006" y="698206"/>
            <a:ext cx="4308991" cy="1091553"/>
          </a:xfrm>
        </p:spPr>
        <p:txBody>
          <a:bodyPr anchor="ctr">
            <a:normAutofit/>
          </a:bodyPr>
          <a:lstStyle/>
          <a:p>
            <a:r>
              <a:rPr lang="en-GB" sz="3500" dirty="0">
                <a:solidFill>
                  <a:srgbClr val="3786CD"/>
                </a:solidFill>
                <a:latin typeface="VAGRundschriftD"/>
                <a:cs typeface="Calibri Light"/>
              </a:rPr>
              <a:t>Facts about Antibiotics</a:t>
            </a:r>
            <a:endParaRPr lang="en-GB" sz="3500" dirty="0">
              <a:solidFill>
                <a:srgbClr val="3786CD"/>
              </a:solidFill>
              <a:latin typeface="VAGRundschriftD"/>
            </a:endParaRPr>
          </a:p>
        </p:txBody>
      </p:sp>
      <p:sp>
        <p:nvSpPr>
          <p:cNvPr id="3" name="Content Placeholder 2">
            <a:extLst>
              <a:ext uri="{FF2B5EF4-FFF2-40B4-BE49-F238E27FC236}">
                <a16:creationId xmlns:a16="http://schemas.microsoft.com/office/drawing/2014/main" id="{6D9E534B-BE4B-3275-4B29-27D2C3E8A76B}"/>
              </a:ext>
            </a:extLst>
          </p:cNvPr>
          <p:cNvSpPr>
            <a:spLocks noGrp="1"/>
          </p:cNvSpPr>
          <p:nvPr>
            <p:ph idx="1"/>
          </p:nvPr>
        </p:nvSpPr>
        <p:spPr>
          <a:xfrm>
            <a:off x="571350" y="1715333"/>
            <a:ext cx="4000647" cy="4524746"/>
          </a:xfrm>
        </p:spPr>
        <p:txBody>
          <a:bodyPr vert="horz" lIns="91440" tIns="45720" rIns="91440" bIns="45720" rtlCol="0" anchor="ctr">
            <a:normAutofit/>
          </a:bodyPr>
          <a:lstStyle/>
          <a:p>
            <a:pPr marL="0" indent="0">
              <a:buNone/>
            </a:pPr>
            <a:endParaRPr lang="en-GB" sz="2000" u="sng" dirty="0">
              <a:latin typeface="VAGRundschriftDLig"/>
              <a:cs typeface="Segoe UI"/>
            </a:endParaRPr>
          </a:p>
          <a:p>
            <a:r>
              <a:rPr lang="en-GB" sz="2200" dirty="0">
                <a:latin typeface="VAGRundschriftDLig"/>
                <a:cs typeface="Segoe UI"/>
              </a:rPr>
              <a:t>Alexander Fleming discovered penicillin, the first natural antibiotic in 1928</a:t>
            </a:r>
            <a:endParaRPr lang="en-US" sz="2200">
              <a:latin typeface="VAGRundschriftDLig"/>
              <a:cs typeface="Segoe UI"/>
            </a:endParaRPr>
          </a:p>
          <a:p>
            <a:endParaRPr lang="en-GB" sz="2200" dirty="0">
              <a:latin typeface="VAGRundschriftDLig"/>
              <a:cs typeface="Segoe UI"/>
            </a:endParaRPr>
          </a:p>
          <a:p>
            <a:r>
              <a:rPr lang="en-GB" sz="2200" dirty="0">
                <a:latin typeface="VAGRundschriftDLig"/>
                <a:cs typeface="Segoe UI"/>
              </a:rPr>
              <a:t>Fleming predicted the rise of antibiotic resistance</a:t>
            </a:r>
            <a:endParaRPr lang="en-US" sz="2200">
              <a:latin typeface="VAGRundschriftDLig"/>
              <a:cs typeface="Segoe UI"/>
            </a:endParaRPr>
          </a:p>
          <a:p>
            <a:pPr marL="0" indent="0">
              <a:buNone/>
            </a:pPr>
            <a:endParaRPr lang="en-GB" sz="2200" dirty="0">
              <a:latin typeface="VAGRundschriftDLig"/>
              <a:cs typeface="Segoe UI"/>
            </a:endParaRPr>
          </a:p>
          <a:p>
            <a:r>
              <a:rPr lang="en-GB" sz="2200" dirty="0">
                <a:latin typeface="VAGRundschriftDLig"/>
                <a:cs typeface="Segoe UI"/>
              </a:rPr>
              <a:t>Antibiotics either kill or slow down the growth of bacteria</a:t>
            </a:r>
            <a:endParaRPr lang="en-GB" sz="2200" dirty="0">
              <a:latin typeface="VAGRundschriftDLig"/>
            </a:endParaRPr>
          </a:p>
        </p:txBody>
      </p:sp>
      <p:pic>
        <p:nvPicPr>
          <p:cNvPr id="5" name="Picture 4" descr="Researcher examining growth in a petrie dish">
            <a:extLst>
              <a:ext uri="{FF2B5EF4-FFF2-40B4-BE49-F238E27FC236}">
                <a16:creationId xmlns:a16="http://schemas.microsoft.com/office/drawing/2014/main" id="{2BAB148B-A16B-F91E-1897-7E2A80198D3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143347" y="-10886"/>
            <a:ext cx="4000653"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330945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1000"/>
                                        <p:tgtEl>
                                          <p:spTgt spid="3">
                                            <p:txEl>
                                              <p:pRg st="3" end="3"/>
                                            </p:txEl>
                                          </p:spTgt>
                                        </p:tgtEl>
                                      </p:cBhvr>
                                    </p:animEffect>
                                    <p:anim calcmode="lin" valueType="num">
                                      <p:cBhvr>
                                        <p:cTn id="1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1000"/>
                                        <p:tgtEl>
                                          <p:spTgt spid="3">
                                            <p:txEl>
                                              <p:pRg st="5" end="5"/>
                                            </p:txEl>
                                          </p:spTgt>
                                        </p:tgtEl>
                                      </p:cBhvr>
                                    </p:animEffect>
                                    <p:anim calcmode="lin" valueType="num">
                                      <p:cBhvr>
                                        <p:cTn id="2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3">
                                            <p:txEl>
                                              <p:pRg st="5" end="5"/>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
                                            <p:txEl>
                                              <p:pRg st="5" end="5"/>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5">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DCA543-1D5A-00BE-4F75-4A2D6994615D}"/>
              </a:ext>
            </a:extLst>
          </p:cNvPr>
          <p:cNvSpPr>
            <a:spLocks noGrp="1"/>
          </p:cNvSpPr>
          <p:nvPr>
            <p:ph type="title"/>
          </p:nvPr>
        </p:nvSpPr>
        <p:spPr>
          <a:xfrm>
            <a:off x="3973321" y="329184"/>
            <a:ext cx="4688333" cy="1783080"/>
          </a:xfrm>
        </p:spPr>
        <p:txBody>
          <a:bodyPr anchor="b">
            <a:normAutofit/>
          </a:bodyPr>
          <a:lstStyle/>
          <a:p>
            <a:r>
              <a:rPr kumimoji="0" lang="en-GB" sz="4700" i="0" u="none" strike="noStrike" kern="1200" cap="none" spc="0" normalizeH="0" baseline="0" noProof="0" dirty="0">
                <a:ln>
                  <a:noFill/>
                </a:ln>
                <a:solidFill>
                  <a:srgbClr val="3786CD"/>
                </a:solidFill>
                <a:effectLst/>
                <a:uLnTx/>
                <a:uFillTx/>
                <a:latin typeface="VAGRundschriftD"/>
                <a:cs typeface="Calibri"/>
              </a:rPr>
              <a:t>Anti-microbial resistance (AMR)</a:t>
            </a:r>
            <a:r>
              <a:rPr lang="en-GB" sz="4700" b="1" dirty="0">
                <a:latin typeface="VAGRundschriftD"/>
                <a:cs typeface="Calibri"/>
              </a:rPr>
              <a:t> </a:t>
            </a:r>
            <a:endParaRPr lang="en-GB" sz="4700">
              <a:latin typeface="VAGRundschriftD" panose="00000500000000000000" pitchFamily="50" charset="0"/>
            </a:endParaRPr>
          </a:p>
        </p:txBody>
      </p:sp>
      <p:pic>
        <p:nvPicPr>
          <p:cNvPr id="7" name="Picture 6" descr="Close-up unopened pill packets">
            <a:extLst>
              <a:ext uri="{FF2B5EF4-FFF2-40B4-BE49-F238E27FC236}">
                <a16:creationId xmlns:a16="http://schemas.microsoft.com/office/drawing/2014/main" id="{00FC9194-580C-5AF7-1AD9-4E761040C67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6"/>
          <a:stretch/>
        </p:blipFill>
        <p:spPr>
          <a:xfrm>
            <a:off x="20" y="10"/>
            <a:ext cx="3492988"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8"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3321" y="2374947"/>
            <a:ext cx="3182692" cy="18288"/>
          </a:xfrm>
          <a:custGeom>
            <a:avLst/>
            <a:gdLst>
              <a:gd name="connsiteX0" fmla="*/ 0 w 3182692"/>
              <a:gd name="connsiteY0" fmla="*/ 0 h 18288"/>
              <a:gd name="connsiteX1" fmla="*/ 636538 w 3182692"/>
              <a:gd name="connsiteY1" fmla="*/ 0 h 18288"/>
              <a:gd name="connsiteX2" fmla="*/ 1273077 w 3182692"/>
              <a:gd name="connsiteY2" fmla="*/ 0 h 18288"/>
              <a:gd name="connsiteX3" fmla="*/ 1909615 w 3182692"/>
              <a:gd name="connsiteY3" fmla="*/ 0 h 18288"/>
              <a:gd name="connsiteX4" fmla="*/ 2482500 w 3182692"/>
              <a:gd name="connsiteY4" fmla="*/ 0 h 18288"/>
              <a:gd name="connsiteX5" fmla="*/ 3182692 w 3182692"/>
              <a:gd name="connsiteY5" fmla="*/ 0 h 18288"/>
              <a:gd name="connsiteX6" fmla="*/ 3182692 w 3182692"/>
              <a:gd name="connsiteY6" fmla="*/ 18288 h 18288"/>
              <a:gd name="connsiteX7" fmla="*/ 2609807 w 3182692"/>
              <a:gd name="connsiteY7" fmla="*/ 18288 h 18288"/>
              <a:gd name="connsiteX8" fmla="*/ 2068750 w 3182692"/>
              <a:gd name="connsiteY8" fmla="*/ 18288 h 18288"/>
              <a:gd name="connsiteX9" fmla="*/ 1432211 w 3182692"/>
              <a:gd name="connsiteY9" fmla="*/ 18288 h 18288"/>
              <a:gd name="connsiteX10" fmla="*/ 859327 w 3182692"/>
              <a:gd name="connsiteY10" fmla="*/ 18288 h 18288"/>
              <a:gd name="connsiteX11" fmla="*/ 0 w 3182692"/>
              <a:gd name="connsiteY11" fmla="*/ 18288 h 18288"/>
              <a:gd name="connsiteX12" fmla="*/ 0 w 3182692"/>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2" h="18288" fill="none" extrusionOk="0">
                <a:moveTo>
                  <a:pt x="0" y="0"/>
                </a:moveTo>
                <a:cubicBezTo>
                  <a:pt x="253588" y="25878"/>
                  <a:pt x="409323" y="-5359"/>
                  <a:pt x="636538" y="0"/>
                </a:cubicBezTo>
                <a:cubicBezTo>
                  <a:pt x="863753" y="5359"/>
                  <a:pt x="1007727" y="-28"/>
                  <a:pt x="1273077" y="0"/>
                </a:cubicBezTo>
                <a:cubicBezTo>
                  <a:pt x="1538427" y="28"/>
                  <a:pt x="1698640" y="-12775"/>
                  <a:pt x="1909615" y="0"/>
                </a:cubicBezTo>
                <a:cubicBezTo>
                  <a:pt x="2120590" y="12775"/>
                  <a:pt x="2210293" y="-21823"/>
                  <a:pt x="2482500" y="0"/>
                </a:cubicBezTo>
                <a:cubicBezTo>
                  <a:pt x="2754708" y="21823"/>
                  <a:pt x="3004133" y="-28750"/>
                  <a:pt x="3182692" y="0"/>
                </a:cubicBezTo>
                <a:cubicBezTo>
                  <a:pt x="3183134" y="4516"/>
                  <a:pt x="3181865" y="12266"/>
                  <a:pt x="3182692" y="18288"/>
                </a:cubicBezTo>
                <a:cubicBezTo>
                  <a:pt x="2947402" y="22440"/>
                  <a:pt x="2876226" y="27191"/>
                  <a:pt x="2609807" y="18288"/>
                </a:cubicBezTo>
                <a:cubicBezTo>
                  <a:pt x="2343389" y="9385"/>
                  <a:pt x="2326689" y="25579"/>
                  <a:pt x="2068750" y="18288"/>
                </a:cubicBezTo>
                <a:cubicBezTo>
                  <a:pt x="1810811" y="10997"/>
                  <a:pt x="1713836" y="48219"/>
                  <a:pt x="1432211" y="18288"/>
                </a:cubicBezTo>
                <a:cubicBezTo>
                  <a:pt x="1150586" y="-11643"/>
                  <a:pt x="982765" y="3747"/>
                  <a:pt x="859327" y="18288"/>
                </a:cubicBezTo>
                <a:cubicBezTo>
                  <a:pt x="735889" y="32829"/>
                  <a:pt x="254183" y="35231"/>
                  <a:pt x="0" y="18288"/>
                </a:cubicBezTo>
                <a:cubicBezTo>
                  <a:pt x="-306" y="11477"/>
                  <a:pt x="485" y="4355"/>
                  <a:pt x="0" y="0"/>
                </a:cubicBezTo>
                <a:close/>
              </a:path>
              <a:path w="3182692" h="18288" stroke="0" extrusionOk="0">
                <a:moveTo>
                  <a:pt x="0" y="0"/>
                </a:moveTo>
                <a:cubicBezTo>
                  <a:pt x="243108" y="-22426"/>
                  <a:pt x="387854" y="22949"/>
                  <a:pt x="572885" y="0"/>
                </a:cubicBezTo>
                <a:cubicBezTo>
                  <a:pt x="757916" y="-22949"/>
                  <a:pt x="923707" y="6797"/>
                  <a:pt x="1113942" y="0"/>
                </a:cubicBezTo>
                <a:cubicBezTo>
                  <a:pt x="1304177" y="-6797"/>
                  <a:pt x="1495991" y="20627"/>
                  <a:pt x="1686827" y="0"/>
                </a:cubicBezTo>
                <a:cubicBezTo>
                  <a:pt x="1877663" y="-20627"/>
                  <a:pt x="2170182" y="-20672"/>
                  <a:pt x="2323365" y="0"/>
                </a:cubicBezTo>
                <a:cubicBezTo>
                  <a:pt x="2476548" y="20672"/>
                  <a:pt x="2919164" y="6097"/>
                  <a:pt x="3182692" y="0"/>
                </a:cubicBezTo>
                <a:cubicBezTo>
                  <a:pt x="3183269" y="4624"/>
                  <a:pt x="3183511" y="11191"/>
                  <a:pt x="3182692" y="18288"/>
                </a:cubicBezTo>
                <a:cubicBezTo>
                  <a:pt x="3026065" y="-10849"/>
                  <a:pt x="2775006" y="23067"/>
                  <a:pt x="2546154" y="18288"/>
                </a:cubicBezTo>
                <a:cubicBezTo>
                  <a:pt x="2317302" y="13509"/>
                  <a:pt x="2168173" y="-8513"/>
                  <a:pt x="1845961" y="18288"/>
                </a:cubicBezTo>
                <a:cubicBezTo>
                  <a:pt x="1523749" y="45089"/>
                  <a:pt x="1450078" y="-844"/>
                  <a:pt x="1304904" y="18288"/>
                </a:cubicBezTo>
                <a:cubicBezTo>
                  <a:pt x="1159730" y="37420"/>
                  <a:pt x="942635" y="-10021"/>
                  <a:pt x="604711" y="18288"/>
                </a:cubicBezTo>
                <a:cubicBezTo>
                  <a:pt x="266787" y="46597"/>
                  <a:pt x="141927" y="-8395"/>
                  <a:pt x="0" y="18288"/>
                </a:cubicBezTo>
                <a:cubicBezTo>
                  <a:pt x="-171" y="12755"/>
                  <a:pt x="-690" y="793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588C69E-5479-242B-0AD2-8DDCE312C940}"/>
              </a:ext>
            </a:extLst>
          </p:cNvPr>
          <p:cNvSpPr>
            <a:spLocks noGrp="1"/>
          </p:cNvSpPr>
          <p:nvPr>
            <p:ph idx="1"/>
          </p:nvPr>
        </p:nvSpPr>
        <p:spPr>
          <a:xfrm>
            <a:off x="3865604" y="2574970"/>
            <a:ext cx="4843924" cy="4285758"/>
          </a:xfrm>
        </p:spPr>
        <p:txBody>
          <a:bodyPr vert="horz" lIns="91440" tIns="45720" rIns="91440" bIns="45720" rtlCol="0" anchor="t">
            <a:normAutofit lnSpcReduction="10000"/>
          </a:bodyPr>
          <a:lstStyle/>
          <a:p>
            <a:pPr marL="0" indent="0">
              <a:buNone/>
            </a:pPr>
            <a:r>
              <a:rPr lang="en-GB" sz="2000" b="0" i="0" dirty="0">
                <a:effectLst/>
                <a:latin typeface="VAGRundschriftDLig"/>
              </a:rPr>
              <a:t>This is a global health issue.</a:t>
            </a:r>
            <a:r>
              <a:rPr lang="en-GB" sz="2000" dirty="0">
                <a:latin typeface="VAGRundschriftDLig"/>
              </a:rPr>
              <a:t> </a:t>
            </a:r>
            <a:endParaRPr lang="en-GB" sz="2000" b="0" i="0" dirty="0">
              <a:effectLst/>
              <a:latin typeface="VAGRundschriftDLig" panose="00000400000000000000" pitchFamily="50" charset="0"/>
            </a:endParaRPr>
          </a:p>
          <a:p>
            <a:pPr marL="0" indent="0">
              <a:buNone/>
            </a:pPr>
            <a:endParaRPr lang="en-GB" sz="2000" dirty="0">
              <a:latin typeface="VAGRundschriftDLig" panose="00000400000000000000" pitchFamily="50" charset="0"/>
            </a:endParaRPr>
          </a:p>
          <a:p>
            <a:pPr marL="0" indent="0">
              <a:buNone/>
            </a:pPr>
            <a:r>
              <a:rPr lang="en-GB" sz="2000" dirty="0">
                <a:latin typeface="VAGRundschriftDLig"/>
              </a:rPr>
              <a:t>Solutions to the problem requires a collaborative approach, due to the many ways antibiotics are used.  </a:t>
            </a:r>
            <a:endParaRPr lang="en-GB" sz="2000" dirty="0">
              <a:latin typeface="VAGRundschriftDLig" panose="00000400000000000000" pitchFamily="50" charset="0"/>
            </a:endParaRPr>
          </a:p>
          <a:p>
            <a:pPr marL="0" indent="0">
              <a:buNone/>
            </a:pPr>
            <a:endParaRPr lang="en-GB" sz="2000" dirty="0">
              <a:latin typeface="VAGRundschriftDLig" panose="00000400000000000000" pitchFamily="50" charset="0"/>
            </a:endParaRPr>
          </a:p>
          <a:p>
            <a:pPr marL="0" indent="0">
              <a:buNone/>
            </a:pPr>
            <a:r>
              <a:rPr lang="en-GB" sz="2000" dirty="0">
                <a:latin typeface="VAGRundschriftDLig"/>
              </a:rPr>
              <a:t>Veterinary use has been seen as part of the larger issue.  They use around one third of all antibiotic ingredients in the UK.</a:t>
            </a:r>
          </a:p>
          <a:p>
            <a:pPr marL="0" indent="0">
              <a:buNone/>
            </a:pPr>
            <a:r>
              <a:rPr lang="en-GB" sz="2000" dirty="0">
                <a:latin typeface="VAGRundschriftDLig"/>
                <a:hlinkClick r:id="rId4"/>
              </a:rPr>
              <a:t>https://www.frontiersin.org/articles/10.3389/fvets.2020.513770/full</a:t>
            </a:r>
            <a:endParaRPr lang="en-GB" sz="2000" dirty="0">
              <a:latin typeface="VAGRundschriftDLig"/>
            </a:endParaRPr>
          </a:p>
          <a:p>
            <a:pPr marL="0" indent="0">
              <a:buNone/>
            </a:pPr>
            <a:endParaRPr lang="en-GB" sz="2000" dirty="0">
              <a:latin typeface="VAGRundschriftDLig" panose="00000400000000000000" pitchFamily="50" charset="0"/>
            </a:endParaRPr>
          </a:p>
          <a:p>
            <a:pPr marL="0" indent="0">
              <a:buNone/>
            </a:pPr>
            <a:r>
              <a:rPr kumimoji="0" lang="en-GB" sz="2000" b="1" i="0" u="none" strike="noStrike" kern="1200" cap="none" spc="0" normalizeH="0" baseline="0" noProof="0" dirty="0">
                <a:ln>
                  <a:noFill/>
                </a:ln>
                <a:effectLst/>
                <a:uLnTx/>
                <a:uFillTx/>
                <a:latin typeface="VAGRundschriftDLig"/>
                <a:ea typeface="+mj-ea"/>
                <a:cs typeface="Calibri"/>
              </a:rPr>
              <a:t>We NEED a One Medicine approach</a:t>
            </a:r>
            <a:endParaRPr lang="en-GB" sz="2000" dirty="0">
              <a:latin typeface="VAGRundschriftDLig"/>
              <a:cs typeface="Calibri"/>
            </a:endParaRPr>
          </a:p>
        </p:txBody>
      </p:sp>
    </p:spTree>
    <p:extLst>
      <p:ext uri="{BB962C8B-B14F-4D97-AF65-F5344CB8AC3E}">
        <p14:creationId xmlns:p14="http://schemas.microsoft.com/office/powerpoint/2010/main" val="2404033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1000"/>
                                        <p:tgtEl>
                                          <p:spTgt spid="3">
                                            <p:txEl>
                                              <p:pRg st="5" end="5"/>
                                            </p:txEl>
                                          </p:spTgt>
                                        </p:tgtEl>
                                      </p:cBhvr>
                                    </p:animEffect>
                                    <p:anim calcmode="lin" valueType="num">
                                      <p:cBhvr>
                                        <p:cTn id="2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1000"/>
                                        <p:tgtEl>
                                          <p:spTgt spid="3">
                                            <p:txEl>
                                              <p:pRg st="7" end="7"/>
                                            </p:txEl>
                                          </p:spTgt>
                                        </p:tgtEl>
                                      </p:cBhvr>
                                    </p:animEffect>
                                    <p:anim calcmode="lin" valueType="num">
                                      <p:cBhvr>
                                        <p:cTn id="2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9A92095-2777-4467-BBB4-2DA5F187AD10}"/>
              </a:ext>
            </a:extLst>
          </p:cNvPr>
          <p:cNvSpPr>
            <a:spLocks noGrp="1"/>
          </p:cNvSpPr>
          <p:nvPr>
            <p:ph type="title"/>
          </p:nvPr>
        </p:nvSpPr>
        <p:spPr>
          <a:xfrm>
            <a:off x="232493" y="273113"/>
            <a:ext cx="8737660" cy="739267"/>
          </a:xfrm>
        </p:spPr>
        <p:txBody>
          <a:bodyPr>
            <a:noAutofit/>
          </a:bodyPr>
          <a:lstStyle/>
          <a:p>
            <a:r>
              <a:rPr lang="pt-PT" sz="3600" b="0" dirty="0">
                <a:latin typeface="VAGRundschriftD"/>
                <a:ea typeface="Calibri"/>
                <a:cs typeface="Calibri"/>
              </a:rPr>
              <a:t>Research projects funded by Humanimal Trust</a:t>
            </a:r>
          </a:p>
        </p:txBody>
      </p:sp>
      <p:sp>
        <p:nvSpPr>
          <p:cNvPr id="7" name="TextBox 6">
            <a:extLst>
              <a:ext uri="{FF2B5EF4-FFF2-40B4-BE49-F238E27FC236}">
                <a16:creationId xmlns:a16="http://schemas.microsoft.com/office/drawing/2014/main" id="{7FA9CA4E-B2ED-44EB-84DC-298F105D6022}"/>
              </a:ext>
            </a:extLst>
          </p:cNvPr>
          <p:cNvSpPr txBox="1"/>
          <p:nvPr/>
        </p:nvSpPr>
        <p:spPr>
          <a:xfrm>
            <a:off x="570797" y="1443795"/>
            <a:ext cx="4308970" cy="5153719"/>
          </a:xfrm>
          <a:prstGeom prst="rect">
            <a:avLst/>
          </a:prstGeom>
          <a:noFill/>
        </p:spPr>
        <p:txBody>
          <a:bodyPr wrap="square" rtlCol="0">
            <a:spAutoFit/>
          </a:bodyPr>
          <a:lstStyle/>
          <a:p>
            <a:pPr defTabSz="844083"/>
            <a:r>
              <a:rPr lang="en-US" sz="2400" dirty="0">
                <a:solidFill>
                  <a:srgbClr val="2CAB6D"/>
                </a:solidFill>
                <a:latin typeface="VAGRundschriftD" panose="00000500000000000000" pitchFamily="50" charset="0"/>
              </a:rPr>
              <a:t>Bacteriophages as an alternative to antibiotics (PhD studentship)</a:t>
            </a:r>
          </a:p>
          <a:p>
            <a:pPr defTabSz="844083"/>
            <a:endParaRPr lang="en-US" sz="2400" dirty="0">
              <a:solidFill>
                <a:prstClr val="black"/>
              </a:solidFill>
              <a:latin typeface="Calibri" panose="020F0502020204030204"/>
            </a:endParaRPr>
          </a:p>
          <a:p>
            <a:pPr marL="292190" indent="-292190" defTabSz="844083">
              <a:buFont typeface="Arial" panose="020B0604020202020204" pitchFamily="34" charset="0"/>
              <a:buChar char="•"/>
            </a:pPr>
            <a:r>
              <a:rPr lang="en-US" sz="2400" dirty="0">
                <a:solidFill>
                  <a:prstClr val="black">
                    <a:lumMod val="75000"/>
                    <a:lumOff val="25000"/>
                  </a:prstClr>
                </a:solidFill>
                <a:latin typeface="VAGRundschriftDLig" panose="00000400000000000000" pitchFamily="50" charset="0"/>
              </a:rPr>
              <a:t>Dr Lucy Grist – recipient of first Humanimal Trust PhD studentship</a:t>
            </a:r>
          </a:p>
          <a:p>
            <a:pPr marL="292190" indent="-292190" defTabSz="844083">
              <a:buFont typeface="Arial" panose="020B0604020202020204" pitchFamily="34" charset="0"/>
              <a:buChar char="•"/>
            </a:pPr>
            <a:endParaRPr lang="en-US" sz="2400" dirty="0">
              <a:solidFill>
                <a:prstClr val="black">
                  <a:lumMod val="75000"/>
                  <a:lumOff val="25000"/>
                </a:prstClr>
              </a:solidFill>
              <a:latin typeface="VAGRundschriftDLig" panose="00000400000000000000" pitchFamily="50" charset="0"/>
            </a:endParaRPr>
          </a:p>
          <a:p>
            <a:pPr marL="292190" indent="-292190" defTabSz="844083">
              <a:buFont typeface="Arial" panose="020B0604020202020204" pitchFamily="34" charset="0"/>
              <a:buChar char="•"/>
            </a:pPr>
            <a:r>
              <a:rPr lang="en-US" sz="2400" dirty="0">
                <a:solidFill>
                  <a:prstClr val="black">
                    <a:lumMod val="75000"/>
                    <a:lumOff val="25000"/>
                  </a:prstClr>
                </a:solidFill>
                <a:latin typeface="VAGRundschriftDLig" panose="00000400000000000000" pitchFamily="50" charset="0"/>
              </a:rPr>
              <a:t>Investigated the ability of phages to target and kill strains of </a:t>
            </a:r>
            <a:r>
              <a:rPr lang="en-US" sz="2400" i="1" dirty="0">
                <a:solidFill>
                  <a:prstClr val="black">
                    <a:lumMod val="75000"/>
                    <a:lumOff val="25000"/>
                  </a:prstClr>
                </a:solidFill>
                <a:latin typeface="VAGRundschriftDLig" panose="00000400000000000000" pitchFamily="50" charset="0"/>
              </a:rPr>
              <a:t>Escherichia coli</a:t>
            </a:r>
            <a:r>
              <a:rPr lang="en-US" sz="2400" dirty="0">
                <a:solidFill>
                  <a:prstClr val="black">
                    <a:lumMod val="75000"/>
                    <a:lumOff val="25000"/>
                  </a:prstClr>
                </a:solidFill>
                <a:latin typeface="VAGRundschriftDLig" panose="00000400000000000000" pitchFamily="50" charset="0"/>
              </a:rPr>
              <a:t> which had caused infections in canine patients</a:t>
            </a:r>
          </a:p>
          <a:p>
            <a:pPr marL="292190" indent="-292190" defTabSz="844083">
              <a:buFont typeface="Arial" panose="020B0604020202020204" pitchFamily="34" charset="0"/>
              <a:buChar char="•"/>
            </a:pPr>
            <a:endParaRPr lang="en-US" sz="2045" dirty="0">
              <a:solidFill>
                <a:prstClr val="black">
                  <a:lumMod val="75000"/>
                  <a:lumOff val="25000"/>
                </a:prstClr>
              </a:solidFill>
              <a:latin typeface="VAGRundschriftDLig" panose="00000400000000000000" pitchFamily="50" charset="0"/>
            </a:endParaRPr>
          </a:p>
          <a:p>
            <a:pPr defTabSz="844083"/>
            <a:endParaRPr lang="en-US" sz="2045" dirty="0">
              <a:solidFill>
                <a:prstClr val="black">
                  <a:lumMod val="75000"/>
                  <a:lumOff val="25000"/>
                </a:prstClr>
              </a:solidFill>
              <a:latin typeface="VAGRundschriftDLig" panose="00000400000000000000" pitchFamily="50" charset="0"/>
            </a:endParaRPr>
          </a:p>
        </p:txBody>
      </p:sp>
      <p:pic>
        <p:nvPicPr>
          <p:cNvPr id="8" name="Picture 2" descr="AVTRW - Association for Veterinary Teaching and Research Work - AVTRW  meeting 2017">
            <a:extLst>
              <a:ext uri="{FF2B5EF4-FFF2-40B4-BE49-F238E27FC236}">
                <a16:creationId xmlns:a16="http://schemas.microsoft.com/office/drawing/2014/main" id="{8804A3B7-7192-4E6D-BAF1-4EBFC8B3B55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991489" y="2320740"/>
            <a:ext cx="3976511" cy="271319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Custom Desig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Custom Desig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unfinished xmlns="43432aec-f891-4fdc-a3fc-9a09cdaa484e" xsi:nil="true"/>
    <lcf76f155ced4ddcb4097134ff3c332f xmlns="43432aec-f891-4fdc-a3fc-9a09cdaa484e">
      <Terms xmlns="http://schemas.microsoft.com/office/infopath/2007/PartnerControls"/>
    </lcf76f155ced4ddcb4097134ff3c332f>
    <TaxCatchAll xmlns="825ed524-e7b1-4e6a-813b-8b52874a4540"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2575F345F0C164E83B07E675425B399" ma:contentTypeVersion="17" ma:contentTypeDescription="Create a new document." ma:contentTypeScope="" ma:versionID="a8567715db3e3d34cf0afd080452f269">
  <xsd:schema xmlns:xsd="http://www.w3.org/2001/XMLSchema" xmlns:xs="http://www.w3.org/2001/XMLSchema" xmlns:p="http://schemas.microsoft.com/office/2006/metadata/properties" xmlns:ns2="43432aec-f891-4fdc-a3fc-9a09cdaa484e" xmlns:ns3="825ed524-e7b1-4e6a-813b-8b52874a4540" targetNamespace="http://schemas.microsoft.com/office/2006/metadata/properties" ma:root="true" ma:fieldsID="2fa7c94cc9cf2803b7f17f8bc6cf8693" ns2:_="" ns3:_="">
    <xsd:import namespace="43432aec-f891-4fdc-a3fc-9a09cdaa484e"/>
    <xsd:import namespace="825ed524-e7b1-4e6a-813b-8b52874a454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unfinished"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432aec-f891-4fdc-a3fc-9a09cdaa48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adac5215-9cbf-48df-ac0a-ee216dfead4e"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unfinished" ma:index="21" nillable="true" ma:displayName="unfinished" ma:format="Dropdown" ma:internalName="unfinished">
      <xsd:simpleType>
        <xsd:restriction base="dms:Text">
          <xsd:maxLength value="255"/>
        </xsd:restrictio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25ed524-e7b1-4e6a-813b-8b52874a454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15de6784-ba97-4486-b17a-ced7568ac604}" ma:internalName="TaxCatchAll" ma:showField="CatchAllData" ma:web="825ed524-e7b1-4e6a-813b-8b52874a454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D408D8C-C08C-486C-B460-65B671959B2E}">
  <ds:schemaRefs>
    <ds:schemaRef ds:uri="http://schemas.microsoft.com/office/2006/documentManagement/types"/>
    <ds:schemaRef ds:uri="825ed524-e7b1-4e6a-813b-8b52874a4540"/>
    <ds:schemaRef ds:uri="http://purl.org/dc/terms/"/>
    <ds:schemaRef ds:uri="http://schemas.openxmlformats.org/package/2006/metadata/core-properties"/>
    <ds:schemaRef ds:uri="http://schemas.microsoft.com/office/2006/metadata/properties"/>
    <ds:schemaRef ds:uri="http://www.w3.org/XML/1998/namespace"/>
    <ds:schemaRef ds:uri="http://purl.org/dc/dcmitype/"/>
    <ds:schemaRef ds:uri="http://schemas.microsoft.com/office/infopath/2007/PartnerControls"/>
    <ds:schemaRef ds:uri="43432aec-f891-4fdc-a3fc-9a09cdaa484e"/>
    <ds:schemaRef ds:uri="http://purl.org/dc/elements/1.1/"/>
  </ds:schemaRefs>
</ds:datastoreItem>
</file>

<file path=customXml/itemProps2.xml><?xml version="1.0" encoding="utf-8"?>
<ds:datastoreItem xmlns:ds="http://schemas.openxmlformats.org/officeDocument/2006/customXml" ds:itemID="{E95C3CB3-26E4-41DA-AB18-46D849F1769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3432aec-f891-4fdc-a3fc-9a09cdaa484e"/>
    <ds:schemaRef ds:uri="825ed524-e7b1-4e6a-813b-8b52874a454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A24E414-10CA-44D6-B4C9-6E6070BEBE5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10696</TotalTime>
  <Words>1367</Words>
  <Application>Microsoft Office PowerPoint</Application>
  <PresentationFormat>On-screen Show (4:3)</PresentationFormat>
  <Paragraphs>115</Paragraphs>
  <Slides>14</Slides>
  <Notes>8</Notes>
  <HiddenSlides>0</HiddenSlides>
  <MMClips>0</MMClips>
  <ScaleCrop>false</ScaleCrop>
  <HeadingPairs>
    <vt:vector size="6" baseType="variant">
      <vt:variant>
        <vt:lpstr>Fonts Used</vt:lpstr>
      </vt:variant>
      <vt:variant>
        <vt:i4>10</vt:i4>
      </vt:variant>
      <vt:variant>
        <vt:lpstr>Theme</vt:lpstr>
      </vt:variant>
      <vt:variant>
        <vt:i4>6</vt:i4>
      </vt:variant>
      <vt:variant>
        <vt:lpstr>Slide Titles</vt:lpstr>
      </vt:variant>
      <vt:variant>
        <vt:i4>14</vt:i4>
      </vt:variant>
    </vt:vector>
  </HeadingPairs>
  <TitlesOfParts>
    <vt:vector size="30" baseType="lpstr">
      <vt:lpstr>-apple-system</vt:lpstr>
      <vt:lpstr>Arial</vt:lpstr>
      <vt:lpstr>Arial</vt:lpstr>
      <vt:lpstr>Calibri</vt:lpstr>
      <vt:lpstr>Calibri Light</vt:lpstr>
      <vt:lpstr>Helvetica</vt:lpstr>
      <vt:lpstr>Lucida Grande</vt:lpstr>
      <vt:lpstr>Roboto</vt:lpstr>
      <vt:lpstr>VAGRundschriftD</vt:lpstr>
      <vt:lpstr>VAGRundschriftDLig</vt:lpstr>
      <vt:lpstr>1_Office Theme</vt:lpstr>
      <vt:lpstr>Office Theme</vt:lpstr>
      <vt:lpstr>1_Custom Design</vt:lpstr>
      <vt:lpstr>2_Custom Design</vt:lpstr>
      <vt:lpstr>Custom Design</vt:lpstr>
      <vt:lpstr>3_Custom Design</vt:lpstr>
      <vt:lpstr>Understanding Viruses, Bacteria and Antibodies</vt:lpstr>
      <vt:lpstr>Zoonotic Diseases</vt:lpstr>
      <vt:lpstr>PowerPoint Presentation</vt:lpstr>
      <vt:lpstr>PowerPoint Presentation</vt:lpstr>
      <vt:lpstr>MRSA – a super bacteria</vt:lpstr>
      <vt:lpstr>Antibiotics </vt:lpstr>
      <vt:lpstr>Facts about Antibiotics</vt:lpstr>
      <vt:lpstr>Anti-microbial resistance (AMR) </vt:lpstr>
      <vt:lpstr>Research projects funded by Humanimal Trust</vt:lpstr>
      <vt:lpstr>The  Immune System</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Comparative Anatomy</dc:title>
  <dc:creator>Rachel Jackson</dc:creator>
  <cp:lastModifiedBy>Sarah Harper</cp:lastModifiedBy>
  <cp:revision>166</cp:revision>
  <dcterms:created xsi:type="dcterms:W3CDTF">2023-03-01T12:23:09Z</dcterms:created>
  <dcterms:modified xsi:type="dcterms:W3CDTF">2024-06-18T14:22:15Z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0x01010092575F345F0C164E83B07E675425B399</vt:lpwstr>
  </property>
  <property fmtid="{D5CDD505-2E9C-101B-9397-08002B2CF9AE}" pid="3" name="MediaServiceImageTags">
    <vt:lpwstr/>
  </property>
</Properties>
</file>