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76" r:id="rId6"/>
  </p:sldMasterIdLst>
  <p:notesMasterIdLst>
    <p:notesMasterId r:id="rId25"/>
  </p:notesMasterIdLst>
  <p:sldIdLst>
    <p:sldId id="259" r:id="rId7"/>
    <p:sldId id="420" r:id="rId8"/>
    <p:sldId id="292" r:id="rId9"/>
    <p:sldId id="418" r:id="rId10"/>
    <p:sldId id="297" r:id="rId11"/>
    <p:sldId id="295" r:id="rId12"/>
    <p:sldId id="430" r:id="rId13"/>
    <p:sldId id="431" r:id="rId14"/>
    <p:sldId id="417" r:id="rId15"/>
    <p:sldId id="433" r:id="rId16"/>
    <p:sldId id="435" r:id="rId17"/>
    <p:sldId id="422" r:id="rId18"/>
    <p:sldId id="428" r:id="rId19"/>
    <p:sldId id="429" r:id="rId20"/>
    <p:sldId id="424" r:id="rId21"/>
    <p:sldId id="423" r:id="rId22"/>
    <p:sldId id="434" r:id="rId23"/>
    <p:sldId id="43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0099FF"/>
    <a:srgbClr val="00CCFF"/>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0225C4-AC05-9CEA-F732-6169AEDABC1A}" v="3" dt="2024-04-09T14:17:46.9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Harper" userId="7680857f-bac9-44a5-938c-762a08ddf35a" providerId="ADAL" clId="{CF7FEDD2-51A0-42D9-A760-F957B3F9D77D}"/>
    <pc:docChg chg="modSld">
      <pc:chgData name="Sarah Harper" userId="7680857f-bac9-44a5-938c-762a08ddf35a" providerId="ADAL" clId="{CF7FEDD2-51A0-42D9-A760-F957B3F9D77D}" dt="2023-12-18T10:49:33.150" v="14" actId="20577"/>
      <pc:docMkLst>
        <pc:docMk/>
      </pc:docMkLst>
      <pc:sldChg chg="modSp mod">
        <pc:chgData name="Sarah Harper" userId="7680857f-bac9-44a5-938c-762a08ddf35a" providerId="ADAL" clId="{CF7FEDD2-51A0-42D9-A760-F957B3F9D77D}" dt="2023-12-18T10:49:33.150" v="14" actId="20577"/>
        <pc:sldMkLst>
          <pc:docMk/>
          <pc:sldMk cId="943604582" sldId="295"/>
        </pc:sldMkLst>
        <pc:spChg chg="mod">
          <ac:chgData name="Sarah Harper" userId="7680857f-bac9-44a5-938c-762a08ddf35a" providerId="ADAL" clId="{CF7FEDD2-51A0-42D9-A760-F957B3F9D77D}" dt="2023-12-18T10:49:33.150" v="14" actId="20577"/>
          <ac:spMkLst>
            <pc:docMk/>
            <pc:sldMk cId="943604582" sldId="295"/>
            <ac:spMk id="6" creationId="{ED6FE5A4-0424-10F8-88A6-BD859494005C}"/>
          </ac:spMkLst>
        </pc:spChg>
      </pc:sldChg>
    </pc:docChg>
  </pc:docChgLst>
  <pc:docChgLst>
    <pc:chgData name="Rachel Jackson" userId="S::rachelj@humanimaltrust.org.uk::d840a2f6-06d0-44a6-b007-9fa5591c9407" providerId="AD" clId="Web-{8E0225C4-AC05-9CEA-F732-6169AEDABC1A}"/>
    <pc:docChg chg="modSld">
      <pc:chgData name="Rachel Jackson" userId="S::rachelj@humanimaltrust.org.uk::d840a2f6-06d0-44a6-b007-9fa5591c9407" providerId="AD" clId="Web-{8E0225C4-AC05-9CEA-F732-6169AEDABC1A}" dt="2024-04-09T14:17:46.976" v="2" actId="14100"/>
      <pc:docMkLst>
        <pc:docMk/>
      </pc:docMkLst>
      <pc:sldChg chg="modSp">
        <pc:chgData name="Rachel Jackson" userId="S::rachelj@humanimaltrust.org.uk::d840a2f6-06d0-44a6-b007-9fa5591c9407" providerId="AD" clId="Web-{8E0225C4-AC05-9CEA-F732-6169AEDABC1A}" dt="2024-04-09T14:17:46.976" v="2" actId="14100"/>
        <pc:sldMkLst>
          <pc:docMk/>
          <pc:sldMk cId="2368651873" sldId="423"/>
        </pc:sldMkLst>
        <pc:picChg chg="mod">
          <ac:chgData name="Rachel Jackson" userId="S::rachelj@humanimaltrust.org.uk::d840a2f6-06d0-44a6-b007-9fa5591c9407" providerId="AD" clId="Web-{8E0225C4-AC05-9CEA-F732-6169AEDABC1A}" dt="2024-04-09T14:17:46.976" v="2" actId="14100"/>
          <ac:picMkLst>
            <pc:docMk/>
            <pc:sldMk cId="2368651873" sldId="423"/>
            <ac:picMk id="7" creationId="{7B87ED48-3519-A718-C702-14D80C13F23A}"/>
          </ac:picMkLst>
        </pc:picChg>
      </pc:sldChg>
    </pc:docChg>
  </pc:docChgLst>
  <pc:docChgLst>
    <pc:chgData name="Rachel Jackson" userId="S::rachelj@humanimaltrust.org.uk::d840a2f6-06d0-44a6-b007-9fa5591c9407" providerId="AD" clId="Web-{74CA193C-CD98-A351-877D-071ECD25DC3E}"/>
    <pc:docChg chg="modSld">
      <pc:chgData name="Rachel Jackson" userId="S::rachelj@humanimaltrust.org.uk::d840a2f6-06d0-44a6-b007-9fa5591c9407" providerId="AD" clId="Web-{74CA193C-CD98-A351-877D-071ECD25DC3E}" dt="2024-03-20T15:58:03.863" v="58" actId="20577"/>
      <pc:docMkLst>
        <pc:docMk/>
      </pc:docMkLst>
      <pc:sldChg chg="delSp modSp">
        <pc:chgData name="Rachel Jackson" userId="S::rachelj@humanimaltrust.org.uk::d840a2f6-06d0-44a6-b007-9fa5591c9407" providerId="AD" clId="Web-{74CA193C-CD98-A351-877D-071ECD25DC3E}" dt="2024-03-20T15:44:09.102" v="13" actId="14100"/>
        <pc:sldMkLst>
          <pc:docMk/>
          <pc:sldMk cId="204169748" sldId="292"/>
        </pc:sldMkLst>
        <pc:spChg chg="mod">
          <ac:chgData name="Rachel Jackson" userId="S::rachelj@humanimaltrust.org.uk::d840a2f6-06d0-44a6-b007-9fa5591c9407" providerId="AD" clId="Web-{74CA193C-CD98-A351-877D-071ECD25DC3E}" dt="2024-03-20T15:44:09.102" v="13" actId="14100"/>
          <ac:spMkLst>
            <pc:docMk/>
            <pc:sldMk cId="204169748" sldId="292"/>
            <ac:spMk id="2" creationId="{0244DAEA-8BCE-6989-07A0-5DC80FDD7B1F}"/>
          </ac:spMkLst>
        </pc:spChg>
        <pc:picChg chg="del">
          <ac:chgData name="Rachel Jackson" userId="S::rachelj@humanimaltrust.org.uk::d840a2f6-06d0-44a6-b007-9fa5591c9407" providerId="AD" clId="Web-{74CA193C-CD98-A351-877D-071ECD25DC3E}" dt="2024-03-20T15:43:56.148" v="10"/>
          <ac:picMkLst>
            <pc:docMk/>
            <pc:sldMk cId="204169748" sldId="292"/>
            <ac:picMk id="3" creationId="{52207D0A-CAF6-D911-BE8B-73BB19A7CB0B}"/>
          </ac:picMkLst>
        </pc:picChg>
      </pc:sldChg>
      <pc:sldChg chg="modSp">
        <pc:chgData name="Rachel Jackson" userId="S::rachelj@humanimaltrust.org.uk::d840a2f6-06d0-44a6-b007-9fa5591c9407" providerId="AD" clId="Web-{74CA193C-CD98-A351-877D-071ECD25DC3E}" dt="2024-03-20T15:49:06.622" v="24" actId="14100"/>
        <pc:sldMkLst>
          <pc:docMk/>
          <pc:sldMk cId="943604582" sldId="295"/>
        </pc:sldMkLst>
        <pc:spChg chg="mod">
          <ac:chgData name="Rachel Jackson" userId="S::rachelj@humanimaltrust.org.uk::d840a2f6-06d0-44a6-b007-9fa5591c9407" providerId="AD" clId="Web-{74CA193C-CD98-A351-877D-071ECD25DC3E}" dt="2024-03-20T15:49:06.622" v="24" actId="14100"/>
          <ac:spMkLst>
            <pc:docMk/>
            <pc:sldMk cId="943604582" sldId="295"/>
            <ac:spMk id="2" creationId="{0244DAEA-8BCE-6989-07A0-5DC80FDD7B1F}"/>
          </ac:spMkLst>
        </pc:spChg>
      </pc:sldChg>
      <pc:sldChg chg="delSp modSp">
        <pc:chgData name="Rachel Jackson" userId="S::rachelj@humanimaltrust.org.uk::d840a2f6-06d0-44a6-b007-9fa5591c9407" providerId="AD" clId="Web-{74CA193C-CD98-A351-877D-071ECD25DC3E}" dt="2024-03-20T15:48:54.153" v="23" actId="20577"/>
        <pc:sldMkLst>
          <pc:docMk/>
          <pc:sldMk cId="2416176085" sldId="297"/>
        </pc:sldMkLst>
        <pc:spChg chg="mod">
          <ac:chgData name="Rachel Jackson" userId="S::rachelj@humanimaltrust.org.uk::d840a2f6-06d0-44a6-b007-9fa5591c9407" providerId="AD" clId="Web-{74CA193C-CD98-A351-877D-071ECD25DC3E}" dt="2024-03-20T15:48:54.153" v="23" actId="20577"/>
          <ac:spMkLst>
            <pc:docMk/>
            <pc:sldMk cId="2416176085" sldId="297"/>
            <ac:spMk id="2" creationId="{0244DAEA-8BCE-6989-07A0-5DC80FDD7B1F}"/>
          </ac:spMkLst>
        </pc:spChg>
        <pc:spChg chg="mod">
          <ac:chgData name="Rachel Jackson" userId="S::rachelj@humanimaltrust.org.uk::d840a2f6-06d0-44a6-b007-9fa5591c9407" providerId="AD" clId="Web-{74CA193C-CD98-A351-877D-071ECD25DC3E}" dt="2024-03-20T15:48:44.355" v="22" actId="20577"/>
          <ac:spMkLst>
            <pc:docMk/>
            <pc:sldMk cId="2416176085" sldId="297"/>
            <ac:spMk id="6" creationId="{ED6FE5A4-0424-10F8-88A6-BD859494005C}"/>
          </ac:spMkLst>
        </pc:spChg>
        <pc:picChg chg="del">
          <ac:chgData name="Rachel Jackson" userId="S::rachelj@humanimaltrust.org.uk::d840a2f6-06d0-44a6-b007-9fa5591c9407" providerId="AD" clId="Web-{74CA193C-CD98-A351-877D-071ECD25DC3E}" dt="2024-03-20T15:48:32.339" v="21"/>
          <ac:picMkLst>
            <pc:docMk/>
            <pc:sldMk cId="2416176085" sldId="297"/>
            <ac:picMk id="3" creationId="{13818658-A811-65CD-B6D9-DA0914725D02}"/>
          </ac:picMkLst>
        </pc:picChg>
      </pc:sldChg>
      <pc:sldChg chg="delSp modSp">
        <pc:chgData name="Rachel Jackson" userId="S::rachelj@humanimaltrust.org.uk::d840a2f6-06d0-44a6-b007-9fa5591c9407" providerId="AD" clId="Web-{74CA193C-CD98-A351-877D-071ECD25DC3E}" dt="2024-03-20T15:50:31.347" v="33" actId="20577"/>
        <pc:sldMkLst>
          <pc:docMk/>
          <pc:sldMk cId="3928188784" sldId="417"/>
        </pc:sldMkLst>
        <pc:spChg chg="mod">
          <ac:chgData name="Rachel Jackson" userId="S::rachelj@humanimaltrust.org.uk::d840a2f6-06d0-44a6-b007-9fa5591c9407" providerId="AD" clId="Web-{74CA193C-CD98-A351-877D-071ECD25DC3E}" dt="2024-03-20T15:50:31.347" v="33" actId="20577"/>
          <ac:spMkLst>
            <pc:docMk/>
            <pc:sldMk cId="3928188784" sldId="417"/>
            <ac:spMk id="3" creationId="{CDB9BB0E-C99D-75BF-B8F2-9A67C5CDD063}"/>
          </ac:spMkLst>
        </pc:spChg>
        <pc:picChg chg="del">
          <ac:chgData name="Rachel Jackson" userId="S::rachelj@humanimaltrust.org.uk::d840a2f6-06d0-44a6-b007-9fa5591c9407" providerId="AD" clId="Web-{74CA193C-CD98-A351-877D-071ECD25DC3E}" dt="2024-03-20T15:50:15.627" v="31"/>
          <ac:picMkLst>
            <pc:docMk/>
            <pc:sldMk cId="3928188784" sldId="417"/>
            <ac:picMk id="4" creationId="{9557E1D5-3230-0E40-0D6D-D839A524D64B}"/>
          </ac:picMkLst>
        </pc:picChg>
      </pc:sldChg>
      <pc:sldChg chg="delSp modSp">
        <pc:chgData name="Rachel Jackson" userId="S::rachelj@humanimaltrust.org.uk::d840a2f6-06d0-44a6-b007-9fa5591c9407" providerId="AD" clId="Web-{74CA193C-CD98-A351-877D-071ECD25DC3E}" dt="2024-03-20T15:46:00.719" v="20" actId="1076"/>
        <pc:sldMkLst>
          <pc:docMk/>
          <pc:sldMk cId="3965327890" sldId="418"/>
        </pc:sldMkLst>
        <pc:spChg chg="mod">
          <ac:chgData name="Rachel Jackson" userId="S::rachelj@humanimaltrust.org.uk::d840a2f6-06d0-44a6-b007-9fa5591c9407" providerId="AD" clId="Web-{74CA193C-CD98-A351-877D-071ECD25DC3E}" dt="2024-03-20T15:45:51.640" v="19" actId="20577"/>
          <ac:spMkLst>
            <pc:docMk/>
            <pc:sldMk cId="3965327890" sldId="418"/>
            <ac:spMk id="2" creationId="{0244DAEA-8BCE-6989-07A0-5DC80FDD7B1F}"/>
          </ac:spMkLst>
        </pc:spChg>
        <pc:spChg chg="mod">
          <ac:chgData name="Rachel Jackson" userId="S::rachelj@humanimaltrust.org.uk::d840a2f6-06d0-44a6-b007-9fa5591c9407" providerId="AD" clId="Web-{74CA193C-CD98-A351-877D-071ECD25DC3E}" dt="2024-03-20T15:45:38.920" v="17" actId="14100"/>
          <ac:spMkLst>
            <pc:docMk/>
            <pc:sldMk cId="3965327890" sldId="418"/>
            <ac:spMk id="6" creationId="{ED6FE5A4-0424-10F8-88A6-BD859494005C}"/>
          </ac:spMkLst>
        </pc:spChg>
        <pc:picChg chg="mod">
          <ac:chgData name="Rachel Jackson" userId="S::rachelj@humanimaltrust.org.uk::d840a2f6-06d0-44a6-b007-9fa5591c9407" providerId="AD" clId="Web-{74CA193C-CD98-A351-877D-071ECD25DC3E}" dt="2024-03-20T15:46:00.719" v="20" actId="1076"/>
          <ac:picMkLst>
            <pc:docMk/>
            <pc:sldMk cId="3965327890" sldId="418"/>
            <ac:picMk id="3" creationId="{33638075-1FBA-61A9-38B5-5230F3DB1299}"/>
          </ac:picMkLst>
        </pc:picChg>
        <pc:picChg chg="del">
          <ac:chgData name="Rachel Jackson" userId="S::rachelj@humanimaltrust.org.uk::d840a2f6-06d0-44a6-b007-9fa5591c9407" providerId="AD" clId="Web-{74CA193C-CD98-A351-877D-071ECD25DC3E}" dt="2024-03-20T15:44:39.401" v="14"/>
          <ac:picMkLst>
            <pc:docMk/>
            <pc:sldMk cId="3965327890" sldId="418"/>
            <ac:picMk id="4" creationId="{C348A1FD-6040-E3A3-9B23-07269280DE84}"/>
          </ac:picMkLst>
        </pc:picChg>
      </pc:sldChg>
      <pc:sldChg chg="delSp modSp">
        <pc:chgData name="Rachel Jackson" userId="S::rachelj@humanimaltrust.org.uk::d840a2f6-06d0-44a6-b007-9fa5591c9407" providerId="AD" clId="Web-{74CA193C-CD98-A351-877D-071ECD25DC3E}" dt="2024-03-20T15:43:37.631" v="7" actId="20577"/>
        <pc:sldMkLst>
          <pc:docMk/>
          <pc:sldMk cId="2057924053" sldId="420"/>
        </pc:sldMkLst>
        <pc:spChg chg="mod">
          <ac:chgData name="Rachel Jackson" userId="S::rachelj@humanimaltrust.org.uk::d840a2f6-06d0-44a6-b007-9fa5591c9407" providerId="AD" clId="Web-{74CA193C-CD98-A351-877D-071ECD25DC3E}" dt="2024-03-20T15:43:37.631" v="7" actId="20577"/>
          <ac:spMkLst>
            <pc:docMk/>
            <pc:sldMk cId="2057924053" sldId="420"/>
            <ac:spMk id="2" creationId="{0244DAEA-8BCE-6989-07A0-5DC80FDD7B1F}"/>
          </ac:spMkLst>
        </pc:spChg>
        <pc:spChg chg="mod">
          <ac:chgData name="Rachel Jackson" userId="S::rachelj@humanimaltrust.org.uk::d840a2f6-06d0-44a6-b007-9fa5591c9407" providerId="AD" clId="Web-{74CA193C-CD98-A351-877D-071ECD25DC3E}" dt="2024-03-20T15:43:25.896" v="6" actId="14100"/>
          <ac:spMkLst>
            <pc:docMk/>
            <pc:sldMk cId="2057924053" sldId="420"/>
            <ac:spMk id="6" creationId="{ED6FE5A4-0424-10F8-88A6-BD859494005C}"/>
          </ac:spMkLst>
        </pc:spChg>
        <pc:picChg chg="del">
          <ac:chgData name="Rachel Jackson" userId="S::rachelj@humanimaltrust.org.uk::d840a2f6-06d0-44a6-b007-9fa5591c9407" providerId="AD" clId="Web-{74CA193C-CD98-A351-877D-071ECD25DC3E}" dt="2024-03-20T15:42:46.893" v="0"/>
          <ac:picMkLst>
            <pc:docMk/>
            <pc:sldMk cId="2057924053" sldId="420"/>
            <ac:picMk id="4" creationId="{CC03FA3F-1534-FC39-E1CF-D92C0D081A8C}"/>
          </ac:picMkLst>
        </pc:picChg>
      </pc:sldChg>
      <pc:sldChg chg="delSp modSp">
        <pc:chgData name="Rachel Jackson" userId="S::rachelj@humanimaltrust.org.uk::d840a2f6-06d0-44a6-b007-9fa5591c9407" providerId="AD" clId="Web-{74CA193C-CD98-A351-877D-071ECD25DC3E}" dt="2024-03-20T15:54:21.457" v="46" actId="20577"/>
        <pc:sldMkLst>
          <pc:docMk/>
          <pc:sldMk cId="3167987829" sldId="422"/>
        </pc:sldMkLst>
        <pc:spChg chg="mod">
          <ac:chgData name="Rachel Jackson" userId="S::rachelj@humanimaltrust.org.uk::d840a2f6-06d0-44a6-b007-9fa5591c9407" providerId="AD" clId="Web-{74CA193C-CD98-A351-877D-071ECD25DC3E}" dt="2024-03-20T15:54:21.457" v="46" actId="20577"/>
          <ac:spMkLst>
            <pc:docMk/>
            <pc:sldMk cId="3167987829" sldId="422"/>
            <ac:spMk id="2" creationId="{0244DAEA-8BCE-6989-07A0-5DC80FDD7B1F}"/>
          </ac:spMkLst>
        </pc:spChg>
        <pc:picChg chg="del">
          <ac:chgData name="Rachel Jackson" userId="S::rachelj@humanimaltrust.org.uk::d840a2f6-06d0-44a6-b007-9fa5591c9407" providerId="AD" clId="Web-{74CA193C-CD98-A351-877D-071ECD25DC3E}" dt="2024-03-20T15:54:02.549" v="45"/>
          <ac:picMkLst>
            <pc:docMk/>
            <pc:sldMk cId="3167987829" sldId="422"/>
            <ac:picMk id="5" creationId="{50259947-E0E2-2620-A59B-4C3F604BAD93}"/>
          </ac:picMkLst>
        </pc:picChg>
      </pc:sldChg>
      <pc:sldChg chg="delSp">
        <pc:chgData name="Rachel Jackson" userId="S::rachelj@humanimaltrust.org.uk::d840a2f6-06d0-44a6-b007-9fa5591c9407" providerId="AD" clId="Web-{74CA193C-CD98-A351-877D-071ECD25DC3E}" dt="2024-03-20T15:56:16.293" v="54"/>
        <pc:sldMkLst>
          <pc:docMk/>
          <pc:sldMk cId="2368651873" sldId="423"/>
        </pc:sldMkLst>
        <pc:picChg chg="del">
          <ac:chgData name="Rachel Jackson" userId="S::rachelj@humanimaltrust.org.uk::d840a2f6-06d0-44a6-b007-9fa5591c9407" providerId="AD" clId="Web-{74CA193C-CD98-A351-877D-071ECD25DC3E}" dt="2024-03-20T15:56:16.293" v="54"/>
          <ac:picMkLst>
            <pc:docMk/>
            <pc:sldMk cId="2368651873" sldId="423"/>
            <ac:picMk id="4" creationId="{9F8A2988-2803-2678-C92C-453A3DA114C8}"/>
          </ac:picMkLst>
        </pc:picChg>
      </pc:sldChg>
      <pc:sldChg chg="delSp modSp">
        <pc:chgData name="Rachel Jackson" userId="S::rachelj@humanimaltrust.org.uk::d840a2f6-06d0-44a6-b007-9fa5591c9407" providerId="AD" clId="Web-{74CA193C-CD98-A351-877D-071ECD25DC3E}" dt="2024-03-20T15:56:06.839" v="53"/>
        <pc:sldMkLst>
          <pc:docMk/>
          <pc:sldMk cId="209990258" sldId="424"/>
        </pc:sldMkLst>
        <pc:spChg chg="mod">
          <ac:chgData name="Rachel Jackson" userId="S::rachelj@humanimaltrust.org.uk::d840a2f6-06d0-44a6-b007-9fa5591c9407" providerId="AD" clId="Web-{74CA193C-CD98-A351-877D-071ECD25DC3E}" dt="2024-03-20T15:56:02.354" v="52" actId="20577"/>
          <ac:spMkLst>
            <pc:docMk/>
            <pc:sldMk cId="209990258" sldId="424"/>
            <ac:spMk id="7" creationId="{0EB51DC0-98F5-3B7E-B228-40ABC3E62AED}"/>
          </ac:spMkLst>
        </pc:spChg>
        <pc:picChg chg="del">
          <ac:chgData name="Rachel Jackson" userId="S::rachelj@humanimaltrust.org.uk::d840a2f6-06d0-44a6-b007-9fa5591c9407" providerId="AD" clId="Web-{74CA193C-CD98-A351-877D-071ECD25DC3E}" dt="2024-03-20T15:56:06.839" v="53"/>
          <ac:picMkLst>
            <pc:docMk/>
            <pc:sldMk cId="209990258" sldId="424"/>
            <ac:picMk id="4" creationId="{A9081909-26F8-5AB5-8C7B-64062C032484}"/>
          </ac:picMkLst>
        </pc:picChg>
      </pc:sldChg>
      <pc:sldChg chg="delSp">
        <pc:chgData name="Rachel Jackson" userId="S::rachelj@humanimaltrust.org.uk::d840a2f6-06d0-44a6-b007-9fa5591c9407" providerId="AD" clId="Web-{74CA193C-CD98-A351-877D-071ECD25DC3E}" dt="2024-03-20T15:54:50.865" v="47"/>
        <pc:sldMkLst>
          <pc:docMk/>
          <pc:sldMk cId="3330848793" sldId="428"/>
        </pc:sldMkLst>
        <pc:picChg chg="del">
          <ac:chgData name="Rachel Jackson" userId="S::rachelj@humanimaltrust.org.uk::d840a2f6-06d0-44a6-b007-9fa5591c9407" providerId="AD" clId="Web-{74CA193C-CD98-A351-877D-071ECD25DC3E}" dt="2024-03-20T15:54:50.865" v="47"/>
          <ac:picMkLst>
            <pc:docMk/>
            <pc:sldMk cId="3330848793" sldId="428"/>
            <ac:picMk id="3" creationId="{83FCB405-04A1-4F67-2480-630A05BC6054}"/>
          </ac:picMkLst>
        </pc:picChg>
      </pc:sldChg>
      <pc:sldChg chg="delSp modSp">
        <pc:chgData name="Rachel Jackson" userId="S::rachelj@humanimaltrust.org.uk::d840a2f6-06d0-44a6-b007-9fa5591c9407" providerId="AD" clId="Web-{74CA193C-CD98-A351-877D-071ECD25DC3E}" dt="2024-03-20T15:55:46.869" v="50" actId="20577"/>
        <pc:sldMkLst>
          <pc:docMk/>
          <pc:sldMk cId="2125682478" sldId="429"/>
        </pc:sldMkLst>
        <pc:spChg chg="mod">
          <ac:chgData name="Rachel Jackson" userId="S::rachelj@humanimaltrust.org.uk::d840a2f6-06d0-44a6-b007-9fa5591c9407" providerId="AD" clId="Web-{74CA193C-CD98-A351-877D-071ECD25DC3E}" dt="2024-03-20T15:55:46.869" v="50" actId="20577"/>
          <ac:spMkLst>
            <pc:docMk/>
            <pc:sldMk cId="2125682478" sldId="429"/>
            <ac:spMk id="2" creationId="{0244DAEA-8BCE-6989-07A0-5DC80FDD7B1F}"/>
          </ac:spMkLst>
        </pc:spChg>
        <pc:picChg chg="del">
          <ac:chgData name="Rachel Jackson" userId="S::rachelj@humanimaltrust.org.uk::d840a2f6-06d0-44a6-b007-9fa5591c9407" providerId="AD" clId="Web-{74CA193C-CD98-A351-877D-071ECD25DC3E}" dt="2024-03-20T15:55:32.055" v="48"/>
          <ac:picMkLst>
            <pc:docMk/>
            <pc:sldMk cId="2125682478" sldId="429"/>
            <ac:picMk id="3" creationId="{236D90F8-F0A9-9F5D-FBD5-42A25C9D056F}"/>
          </ac:picMkLst>
        </pc:picChg>
      </pc:sldChg>
      <pc:sldChg chg="delSp modSp">
        <pc:chgData name="Rachel Jackson" userId="S::rachelj@humanimaltrust.org.uk::d840a2f6-06d0-44a6-b007-9fa5591c9407" providerId="AD" clId="Web-{74CA193C-CD98-A351-877D-071ECD25DC3E}" dt="2024-03-20T15:49:35.484" v="27" actId="20577"/>
        <pc:sldMkLst>
          <pc:docMk/>
          <pc:sldMk cId="895976103" sldId="430"/>
        </pc:sldMkLst>
        <pc:spChg chg="mod">
          <ac:chgData name="Rachel Jackson" userId="S::rachelj@humanimaltrust.org.uk::d840a2f6-06d0-44a6-b007-9fa5591c9407" providerId="AD" clId="Web-{74CA193C-CD98-A351-877D-071ECD25DC3E}" dt="2024-03-20T15:49:20.655" v="25" actId="20577"/>
          <ac:spMkLst>
            <pc:docMk/>
            <pc:sldMk cId="895976103" sldId="430"/>
            <ac:spMk id="2" creationId="{7133A2A0-4D16-FEF1-518E-0EB1F5BE8D64}"/>
          </ac:spMkLst>
        </pc:spChg>
        <pc:spChg chg="mod">
          <ac:chgData name="Rachel Jackson" userId="S::rachelj@humanimaltrust.org.uk::d840a2f6-06d0-44a6-b007-9fa5591c9407" providerId="AD" clId="Web-{74CA193C-CD98-A351-877D-071ECD25DC3E}" dt="2024-03-20T15:49:35.484" v="27" actId="20577"/>
          <ac:spMkLst>
            <pc:docMk/>
            <pc:sldMk cId="895976103" sldId="430"/>
            <ac:spMk id="3" creationId="{E85CF78B-F63F-3167-B05E-C472172B1BD8}"/>
          </ac:spMkLst>
        </pc:spChg>
        <pc:picChg chg="del">
          <ac:chgData name="Rachel Jackson" userId="S::rachelj@humanimaltrust.org.uk::d840a2f6-06d0-44a6-b007-9fa5591c9407" providerId="AD" clId="Web-{74CA193C-CD98-A351-877D-071ECD25DC3E}" dt="2024-03-20T15:49:24.842" v="26"/>
          <ac:picMkLst>
            <pc:docMk/>
            <pc:sldMk cId="895976103" sldId="430"/>
            <ac:picMk id="5" creationId="{BDC4DF63-2EAF-1EDE-0B89-4419C28B8C16}"/>
          </ac:picMkLst>
        </pc:picChg>
      </pc:sldChg>
      <pc:sldChg chg="delSp modSp">
        <pc:chgData name="Rachel Jackson" userId="S::rachelj@humanimaltrust.org.uk::d840a2f6-06d0-44a6-b007-9fa5591c9407" providerId="AD" clId="Web-{74CA193C-CD98-A351-877D-071ECD25DC3E}" dt="2024-03-20T15:50:00.704" v="30"/>
        <pc:sldMkLst>
          <pc:docMk/>
          <pc:sldMk cId="923868263" sldId="431"/>
        </pc:sldMkLst>
        <pc:spChg chg="mod">
          <ac:chgData name="Rachel Jackson" userId="S::rachelj@humanimaltrust.org.uk::d840a2f6-06d0-44a6-b007-9fa5591c9407" providerId="AD" clId="Web-{74CA193C-CD98-A351-877D-071ECD25DC3E}" dt="2024-03-20T15:49:57.032" v="29" actId="14100"/>
          <ac:spMkLst>
            <pc:docMk/>
            <pc:sldMk cId="923868263" sldId="431"/>
            <ac:spMk id="2" creationId="{7133A2A0-4D16-FEF1-518E-0EB1F5BE8D64}"/>
          </ac:spMkLst>
        </pc:spChg>
        <pc:picChg chg="del">
          <ac:chgData name="Rachel Jackson" userId="S::rachelj@humanimaltrust.org.uk::d840a2f6-06d0-44a6-b007-9fa5591c9407" providerId="AD" clId="Web-{74CA193C-CD98-A351-877D-071ECD25DC3E}" dt="2024-03-20T15:50:00.704" v="30"/>
          <ac:picMkLst>
            <pc:docMk/>
            <pc:sldMk cId="923868263" sldId="431"/>
            <ac:picMk id="5" creationId="{BDC4DF63-2EAF-1EDE-0B89-4419C28B8C16}"/>
          </ac:picMkLst>
        </pc:picChg>
      </pc:sldChg>
      <pc:sldChg chg="delSp modSp">
        <pc:chgData name="Rachel Jackson" userId="S::rachelj@humanimaltrust.org.uk::d840a2f6-06d0-44a6-b007-9fa5591c9407" providerId="AD" clId="Web-{74CA193C-CD98-A351-877D-071ECD25DC3E}" dt="2024-03-20T15:58:03.863" v="58" actId="20577"/>
        <pc:sldMkLst>
          <pc:docMk/>
          <pc:sldMk cId="3325845267" sldId="432"/>
        </pc:sldMkLst>
        <pc:spChg chg="mod">
          <ac:chgData name="Rachel Jackson" userId="S::rachelj@humanimaltrust.org.uk::d840a2f6-06d0-44a6-b007-9fa5591c9407" providerId="AD" clId="Web-{74CA193C-CD98-A351-877D-071ECD25DC3E}" dt="2024-03-20T15:58:03.863" v="58" actId="20577"/>
          <ac:spMkLst>
            <pc:docMk/>
            <pc:sldMk cId="3325845267" sldId="432"/>
            <ac:spMk id="3" creationId="{CDB9BB0E-C99D-75BF-B8F2-9A67C5CDD063}"/>
          </ac:spMkLst>
        </pc:spChg>
        <pc:picChg chg="del">
          <ac:chgData name="Rachel Jackson" userId="S::rachelj@humanimaltrust.org.uk::d840a2f6-06d0-44a6-b007-9fa5591c9407" providerId="AD" clId="Web-{74CA193C-CD98-A351-877D-071ECD25DC3E}" dt="2024-03-20T15:57:52.565" v="57"/>
          <ac:picMkLst>
            <pc:docMk/>
            <pc:sldMk cId="3325845267" sldId="432"/>
            <ac:picMk id="4" creationId="{9557E1D5-3230-0E40-0D6D-D839A524D64B}"/>
          </ac:picMkLst>
        </pc:picChg>
      </pc:sldChg>
      <pc:sldChg chg="delSp modSp">
        <pc:chgData name="Rachel Jackson" userId="S::rachelj@humanimaltrust.org.uk::d840a2f6-06d0-44a6-b007-9fa5591c9407" providerId="AD" clId="Web-{74CA193C-CD98-A351-877D-071ECD25DC3E}" dt="2024-03-20T15:57:32.392" v="56" actId="14100"/>
        <pc:sldMkLst>
          <pc:docMk/>
          <pc:sldMk cId="1004558" sldId="434"/>
        </pc:sldMkLst>
        <pc:spChg chg="mod">
          <ac:chgData name="Rachel Jackson" userId="S::rachelj@humanimaltrust.org.uk::d840a2f6-06d0-44a6-b007-9fa5591c9407" providerId="AD" clId="Web-{74CA193C-CD98-A351-877D-071ECD25DC3E}" dt="2024-03-20T15:57:32.392" v="56" actId="14100"/>
          <ac:spMkLst>
            <pc:docMk/>
            <pc:sldMk cId="1004558" sldId="434"/>
            <ac:spMk id="2" creationId="{7133A2A0-4D16-FEF1-518E-0EB1F5BE8D64}"/>
          </ac:spMkLst>
        </pc:spChg>
        <pc:picChg chg="del">
          <ac:chgData name="Rachel Jackson" userId="S::rachelj@humanimaltrust.org.uk::d840a2f6-06d0-44a6-b007-9fa5591c9407" providerId="AD" clId="Web-{74CA193C-CD98-A351-877D-071ECD25DC3E}" dt="2024-03-20T15:57:23.407" v="55"/>
          <ac:picMkLst>
            <pc:docMk/>
            <pc:sldMk cId="1004558" sldId="434"/>
            <ac:picMk id="4" creationId="{E6D366BA-A414-43B2-ED57-100B9B9181A0}"/>
          </ac:picMkLst>
        </pc:picChg>
      </pc:sldChg>
      <pc:sldChg chg="modSp">
        <pc:chgData name="Rachel Jackson" userId="S::rachelj@humanimaltrust.org.uk::d840a2f6-06d0-44a6-b007-9fa5591c9407" providerId="AD" clId="Web-{74CA193C-CD98-A351-877D-071ECD25DC3E}" dt="2024-03-20T15:51:56.728" v="44" actId="20577"/>
        <pc:sldMkLst>
          <pc:docMk/>
          <pc:sldMk cId="2076407387" sldId="435"/>
        </pc:sldMkLst>
        <pc:spChg chg="mod">
          <ac:chgData name="Rachel Jackson" userId="S::rachelj@humanimaltrust.org.uk::d840a2f6-06d0-44a6-b007-9fa5591c9407" providerId="AD" clId="Web-{74CA193C-CD98-A351-877D-071ECD25DC3E}" dt="2024-03-20T15:51:56.728" v="44" actId="20577"/>
          <ac:spMkLst>
            <pc:docMk/>
            <pc:sldMk cId="2076407387" sldId="435"/>
            <ac:spMk id="2" creationId="{0097AE5C-F22D-D795-88DB-13001DE1A326}"/>
          </ac:spMkLst>
        </pc:spChg>
        <pc:spChg chg="mod">
          <ac:chgData name="Rachel Jackson" userId="S::rachelj@humanimaltrust.org.uk::d840a2f6-06d0-44a6-b007-9fa5591c9407" providerId="AD" clId="Web-{74CA193C-CD98-A351-877D-071ECD25DC3E}" dt="2024-03-20T15:51:44.883" v="43" actId="20577"/>
          <ac:spMkLst>
            <pc:docMk/>
            <pc:sldMk cId="2076407387" sldId="435"/>
            <ac:spMk id="3" creationId="{A50B5070-4B26-EF60-8DE8-28CC9AE43CF0}"/>
          </ac:spMkLst>
        </pc:spChg>
      </pc:sldChg>
    </pc:docChg>
  </pc:docChgLst>
  <pc:docChgLst>
    <pc:chgData name="Rachel Jackson" userId="d840a2f6-06d0-44a6-b007-9fa5591c9407" providerId="ADAL" clId="{59E55619-FC5A-415E-B668-C115642C934A}"/>
    <pc:docChg chg="custSel modSld">
      <pc:chgData name="Rachel Jackson" userId="d840a2f6-06d0-44a6-b007-9fa5591c9407" providerId="ADAL" clId="{59E55619-FC5A-415E-B668-C115642C934A}" dt="2024-03-20T15:42:43.786" v="1" actId="27636"/>
      <pc:docMkLst>
        <pc:docMk/>
      </pc:docMkLst>
      <pc:sldChg chg="modSp mod">
        <pc:chgData name="Rachel Jackson" userId="d840a2f6-06d0-44a6-b007-9fa5591c9407" providerId="ADAL" clId="{59E55619-FC5A-415E-B668-C115642C934A}" dt="2024-03-20T15:42:43.786" v="1" actId="27636"/>
        <pc:sldMkLst>
          <pc:docMk/>
          <pc:sldMk cId="2416176085" sldId="297"/>
        </pc:sldMkLst>
        <pc:spChg chg="mod">
          <ac:chgData name="Rachel Jackson" userId="d840a2f6-06d0-44a6-b007-9fa5591c9407" providerId="ADAL" clId="{59E55619-FC5A-415E-B668-C115642C934A}" dt="2024-03-20T15:42:43.786" v="1" actId="27636"/>
          <ac:spMkLst>
            <pc:docMk/>
            <pc:sldMk cId="2416176085" sldId="297"/>
            <ac:spMk id="2" creationId="{0244DAEA-8BCE-6989-07A0-5DC80FDD7B1F}"/>
          </ac:spMkLst>
        </pc:spChg>
      </pc:sldChg>
      <pc:sldChg chg="modSp mod">
        <pc:chgData name="Rachel Jackson" userId="d840a2f6-06d0-44a6-b007-9fa5591c9407" providerId="ADAL" clId="{59E55619-FC5A-415E-B668-C115642C934A}" dt="2024-03-20T15:42:43.755" v="0" actId="27636"/>
        <pc:sldMkLst>
          <pc:docMk/>
          <pc:sldMk cId="3965327890" sldId="418"/>
        </pc:sldMkLst>
        <pc:spChg chg="mod">
          <ac:chgData name="Rachel Jackson" userId="d840a2f6-06d0-44a6-b007-9fa5591c9407" providerId="ADAL" clId="{59E55619-FC5A-415E-B668-C115642C934A}" dt="2024-03-20T15:42:43.755" v="0" actId="27636"/>
          <ac:spMkLst>
            <pc:docMk/>
            <pc:sldMk cId="3965327890" sldId="418"/>
            <ac:spMk id="6" creationId="{ED6FE5A4-0424-10F8-88A6-BD859494005C}"/>
          </ac:spMkLst>
        </pc:spChg>
      </pc:sldChg>
    </pc:docChg>
  </pc:docChgLst>
  <pc:docChgLst>
    <pc:chgData name="Sarah Harper" userId="7680857f-bac9-44a5-938c-762a08ddf35a" providerId="ADAL" clId="{4DCA6E16-445A-4ECC-874D-A694C40452E9}"/>
    <pc:docChg chg="undo custSel modSld">
      <pc:chgData name="Sarah Harper" userId="7680857f-bac9-44a5-938c-762a08ddf35a" providerId="ADAL" clId="{4DCA6E16-445A-4ECC-874D-A694C40452E9}" dt="2023-12-07T14:17:24.257" v="14" actId="14100"/>
      <pc:docMkLst>
        <pc:docMk/>
      </pc:docMkLst>
      <pc:sldChg chg="addSp delSp modSp mod addAnim delAnim modAnim">
        <pc:chgData name="Sarah Harper" userId="7680857f-bac9-44a5-938c-762a08ddf35a" providerId="ADAL" clId="{4DCA6E16-445A-4ECC-874D-A694C40452E9}" dt="2023-12-07T14:17:24.257" v="14" actId="14100"/>
        <pc:sldMkLst>
          <pc:docMk/>
          <pc:sldMk cId="2713310492" sldId="259"/>
        </pc:sldMkLst>
        <pc:spChg chg="mod">
          <ac:chgData name="Sarah Harper" userId="7680857f-bac9-44a5-938c-762a08ddf35a" providerId="ADAL" clId="{4DCA6E16-445A-4ECC-874D-A694C40452E9}" dt="2023-12-07T14:16:11.546" v="5" actId="26606"/>
          <ac:spMkLst>
            <pc:docMk/>
            <pc:sldMk cId="2713310492" sldId="259"/>
            <ac:spMk id="3" creationId="{00000000-0000-0000-0000-000000000000}"/>
          </ac:spMkLst>
        </pc:spChg>
        <pc:spChg chg="mod">
          <ac:chgData name="Sarah Harper" userId="7680857f-bac9-44a5-938c-762a08ddf35a" providerId="ADAL" clId="{4DCA6E16-445A-4ECC-874D-A694C40452E9}" dt="2023-12-07T14:16:11.546" v="5" actId="26606"/>
          <ac:spMkLst>
            <pc:docMk/>
            <pc:sldMk cId="2713310492" sldId="259"/>
            <ac:spMk id="4" creationId="{00000000-0000-0000-0000-000000000000}"/>
          </ac:spMkLst>
        </pc:spChg>
        <pc:spChg chg="add del">
          <ac:chgData name="Sarah Harper" userId="7680857f-bac9-44a5-938c-762a08ddf35a" providerId="ADAL" clId="{4DCA6E16-445A-4ECC-874D-A694C40452E9}" dt="2023-12-07T14:16:11.546" v="5" actId="26606"/>
          <ac:spMkLst>
            <pc:docMk/>
            <pc:sldMk cId="2713310492" sldId="259"/>
            <ac:spMk id="11" creationId="{C1DD1A8A-57D5-4A81-AD04-532B043C5611}"/>
          </ac:spMkLst>
        </pc:spChg>
        <pc:spChg chg="add del">
          <ac:chgData name="Sarah Harper" userId="7680857f-bac9-44a5-938c-762a08ddf35a" providerId="ADAL" clId="{4DCA6E16-445A-4ECC-874D-A694C40452E9}" dt="2023-12-07T14:16:11.546" v="5" actId="26606"/>
          <ac:spMkLst>
            <pc:docMk/>
            <pc:sldMk cId="2713310492" sldId="259"/>
            <ac:spMk id="13" creationId="{007891EC-4501-44ED-A8C8-B11B6DB767AB}"/>
          </ac:spMkLst>
        </pc:spChg>
        <pc:spChg chg="add del">
          <ac:chgData name="Sarah Harper" userId="7680857f-bac9-44a5-938c-762a08ddf35a" providerId="ADAL" clId="{4DCA6E16-445A-4ECC-874D-A694C40452E9}" dt="2023-12-07T14:16:11.546" v="5" actId="26606"/>
          <ac:spMkLst>
            <pc:docMk/>
            <pc:sldMk cId="2713310492" sldId="259"/>
            <ac:spMk id="18" creationId="{94714483-7072-431F-9DBE-87F44E4D44BC}"/>
          </ac:spMkLst>
        </pc:spChg>
        <pc:spChg chg="add del">
          <ac:chgData name="Sarah Harper" userId="7680857f-bac9-44a5-938c-762a08ddf35a" providerId="ADAL" clId="{4DCA6E16-445A-4ECC-874D-A694C40452E9}" dt="2023-12-07T14:16:11.546" v="5" actId="26606"/>
          <ac:spMkLst>
            <pc:docMk/>
            <pc:sldMk cId="2713310492" sldId="259"/>
            <ac:spMk id="20" creationId="{495892E1-F4A5-4991-AC52-4F417B14A2A2}"/>
          </ac:spMkLst>
        </pc:spChg>
        <pc:spChg chg="add del">
          <ac:chgData name="Sarah Harper" userId="7680857f-bac9-44a5-938c-762a08ddf35a" providerId="ADAL" clId="{4DCA6E16-445A-4ECC-874D-A694C40452E9}" dt="2023-12-07T14:16:11.546" v="5" actId="26606"/>
          <ac:spMkLst>
            <pc:docMk/>
            <pc:sldMk cId="2713310492" sldId="259"/>
            <ac:spMk id="30" creationId="{E2683E3F-F855-4549-84F8-42064EC0F247}"/>
          </ac:spMkLst>
        </pc:spChg>
        <pc:spChg chg="add del">
          <ac:chgData name="Sarah Harper" userId="7680857f-bac9-44a5-938c-762a08ddf35a" providerId="ADAL" clId="{4DCA6E16-445A-4ECC-874D-A694C40452E9}" dt="2023-12-07T14:16:11.546" v="5" actId="26606"/>
          <ac:spMkLst>
            <pc:docMk/>
            <pc:sldMk cId="2713310492" sldId="259"/>
            <ac:spMk id="38" creationId="{832F3179-0CD5-40C8-9939-D8355006F7BA}"/>
          </ac:spMkLst>
        </pc:spChg>
        <pc:grpChg chg="add del">
          <ac:chgData name="Sarah Harper" userId="7680857f-bac9-44a5-938c-762a08ddf35a" providerId="ADAL" clId="{4DCA6E16-445A-4ECC-874D-A694C40452E9}" dt="2023-12-07T14:16:11.546" v="5" actId="26606"/>
          <ac:grpSpMkLst>
            <pc:docMk/>
            <pc:sldMk cId="2713310492" sldId="259"/>
            <ac:grpSpMk id="22" creationId="{ACF597F8-76AA-44FA-8E6A-06223B66C0DD}"/>
          </ac:grpSpMkLst>
        </pc:grpChg>
        <pc:grpChg chg="add del">
          <ac:chgData name="Sarah Harper" userId="7680857f-bac9-44a5-938c-762a08ddf35a" providerId="ADAL" clId="{4DCA6E16-445A-4ECC-874D-A694C40452E9}" dt="2023-12-07T14:16:11.546" v="5" actId="26606"/>
          <ac:grpSpMkLst>
            <pc:docMk/>
            <pc:sldMk cId="2713310492" sldId="259"/>
            <ac:grpSpMk id="32" creationId="{8FC90B1E-0223-4440-AF22-8F32F6F0C7D2}"/>
          </ac:grpSpMkLst>
        </pc:grpChg>
        <pc:grpChg chg="add del">
          <ac:chgData name="Sarah Harper" userId="7680857f-bac9-44a5-938c-762a08ddf35a" providerId="ADAL" clId="{4DCA6E16-445A-4ECC-874D-A694C40452E9}" dt="2023-12-07T14:16:11.546" v="5" actId="26606"/>
          <ac:grpSpMkLst>
            <pc:docMk/>
            <pc:sldMk cId="2713310492" sldId="259"/>
            <ac:grpSpMk id="40" creationId="{11CE155D-684B-4F5E-B835-C52765E310E7}"/>
          </ac:grpSpMkLst>
        </pc:grpChg>
        <pc:picChg chg="add del mod ord">
          <ac:chgData name="Sarah Harper" userId="7680857f-bac9-44a5-938c-762a08ddf35a" providerId="ADAL" clId="{4DCA6E16-445A-4ECC-874D-A694C40452E9}" dt="2023-12-07T14:17:24.257" v="14" actId="14100"/>
          <ac:picMkLst>
            <pc:docMk/>
            <pc:sldMk cId="2713310492" sldId="259"/>
            <ac:picMk id="2" creationId="{46D0F8AF-965E-A630-3C60-CD0A019B5A78}"/>
          </ac:picMkLst>
        </pc:picChg>
        <pc:picChg chg="del">
          <ac:chgData name="Sarah Harper" userId="7680857f-bac9-44a5-938c-762a08ddf35a" providerId="ADAL" clId="{4DCA6E16-445A-4ECC-874D-A694C40452E9}" dt="2023-12-07T14:15:21.391" v="0" actId="478"/>
          <ac:picMkLst>
            <pc:docMk/>
            <pc:sldMk cId="2713310492" sldId="259"/>
            <ac:picMk id="7" creationId="{6D624BAF-9DDE-7E4A-C489-16C4A6E1EEE9}"/>
          </ac:picMkLst>
        </pc:picChg>
      </pc:sldChg>
    </pc:docChg>
  </pc:docChgLst>
  <pc:docChgLst>
    <pc:chgData name="Sarah Harper" userId="7680857f-bac9-44a5-938c-762a08ddf35a" providerId="ADAL" clId="{B93778FA-E04D-4ADD-88F8-1BE4D5DD21C8}"/>
    <pc:docChg chg="undo custSel modSld">
      <pc:chgData name="Sarah Harper" userId="7680857f-bac9-44a5-938c-762a08ddf35a" providerId="ADAL" clId="{B93778FA-E04D-4ADD-88F8-1BE4D5DD21C8}" dt="2023-12-07T14:42:15.657" v="19" actId="1076"/>
      <pc:docMkLst>
        <pc:docMk/>
      </pc:docMkLst>
      <pc:sldChg chg="addSp delSp modSp mod delAnim modAnim">
        <pc:chgData name="Sarah Harper" userId="7680857f-bac9-44a5-938c-762a08ddf35a" providerId="ADAL" clId="{B93778FA-E04D-4ADD-88F8-1BE4D5DD21C8}" dt="2023-12-07T14:20:38.638" v="8" actId="14100"/>
        <pc:sldMkLst>
          <pc:docMk/>
          <pc:sldMk cId="2713310492" sldId="259"/>
        </pc:sldMkLst>
        <pc:picChg chg="del">
          <ac:chgData name="Sarah Harper" userId="7680857f-bac9-44a5-938c-762a08ddf35a" providerId="ADAL" clId="{B93778FA-E04D-4ADD-88F8-1BE4D5DD21C8}" dt="2023-12-07T14:20:08.633" v="1" actId="478"/>
          <ac:picMkLst>
            <pc:docMk/>
            <pc:sldMk cId="2713310492" sldId="259"/>
            <ac:picMk id="2" creationId="{46D0F8AF-965E-A630-3C60-CD0A019B5A78}"/>
          </ac:picMkLst>
        </pc:picChg>
        <pc:picChg chg="add mod ord">
          <ac:chgData name="Sarah Harper" userId="7680857f-bac9-44a5-938c-762a08ddf35a" providerId="ADAL" clId="{B93778FA-E04D-4ADD-88F8-1BE4D5DD21C8}" dt="2023-12-07T14:20:38.638" v="8" actId="14100"/>
          <ac:picMkLst>
            <pc:docMk/>
            <pc:sldMk cId="2713310492" sldId="259"/>
            <ac:picMk id="6" creationId="{05C036E3-54E9-7B94-51D2-4F2DAA8D0C9D}"/>
          </ac:picMkLst>
        </pc:picChg>
      </pc:sldChg>
      <pc:sldChg chg="modSp mod">
        <pc:chgData name="Sarah Harper" userId="7680857f-bac9-44a5-938c-762a08ddf35a" providerId="ADAL" clId="{B93778FA-E04D-4ADD-88F8-1BE4D5DD21C8}" dt="2023-12-07T14:24:15.325" v="9" actId="20577"/>
        <pc:sldMkLst>
          <pc:docMk/>
          <pc:sldMk cId="943604582" sldId="295"/>
        </pc:sldMkLst>
        <pc:spChg chg="mod">
          <ac:chgData name="Sarah Harper" userId="7680857f-bac9-44a5-938c-762a08ddf35a" providerId="ADAL" clId="{B93778FA-E04D-4ADD-88F8-1BE4D5DD21C8}" dt="2023-12-07T14:24:15.325" v="9" actId="20577"/>
          <ac:spMkLst>
            <pc:docMk/>
            <pc:sldMk cId="943604582" sldId="295"/>
            <ac:spMk id="6" creationId="{ED6FE5A4-0424-10F8-88A6-BD859494005C}"/>
          </ac:spMkLst>
        </pc:spChg>
      </pc:sldChg>
      <pc:sldChg chg="modSp mod">
        <pc:chgData name="Sarah Harper" userId="7680857f-bac9-44a5-938c-762a08ddf35a" providerId="ADAL" clId="{B93778FA-E04D-4ADD-88F8-1BE4D5DD21C8}" dt="2023-12-07T13:54:48.292" v="0" actId="1362"/>
        <pc:sldMkLst>
          <pc:docMk/>
          <pc:sldMk cId="3965327890" sldId="418"/>
        </pc:sldMkLst>
        <pc:picChg chg="mod">
          <ac:chgData name="Sarah Harper" userId="7680857f-bac9-44a5-938c-762a08ddf35a" providerId="ADAL" clId="{B93778FA-E04D-4ADD-88F8-1BE4D5DD21C8}" dt="2023-12-07T13:54:48.292" v="0" actId="1362"/>
          <ac:picMkLst>
            <pc:docMk/>
            <pc:sldMk cId="3965327890" sldId="418"/>
            <ac:picMk id="3" creationId="{33638075-1FBA-61A9-38B5-5230F3DB1299}"/>
          </ac:picMkLst>
        </pc:picChg>
      </pc:sldChg>
      <pc:sldChg chg="addSp delSp modSp mod addAnim delAnim modAnim">
        <pc:chgData name="Sarah Harper" userId="7680857f-bac9-44a5-938c-762a08ddf35a" providerId="ADAL" clId="{B93778FA-E04D-4ADD-88F8-1BE4D5DD21C8}" dt="2023-12-07T14:42:15.657" v="19" actId="1076"/>
        <pc:sldMkLst>
          <pc:docMk/>
          <pc:sldMk cId="1004558" sldId="434"/>
        </pc:sldMkLst>
        <pc:spChg chg="del">
          <ac:chgData name="Sarah Harper" userId="7680857f-bac9-44a5-938c-762a08ddf35a" providerId="ADAL" clId="{B93778FA-E04D-4ADD-88F8-1BE4D5DD21C8}" dt="2023-12-07T14:32:34.504" v="10" actId="478"/>
          <ac:spMkLst>
            <pc:docMk/>
            <pc:sldMk cId="1004558" sldId="434"/>
            <ac:spMk id="6" creationId="{1E490040-77FD-33B6-7793-AD6E7B745347}"/>
          </ac:spMkLst>
        </pc:spChg>
        <pc:picChg chg="add mod">
          <ac:chgData name="Sarah Harper" userId="7680857f-bac9-44a5-938c-762a08ddf35a" providerId="ADAL" clId="{B93778FA-E04D-4ADD-88F8-1BE4D5DD21C8}" dt="2023-12-07T14:42:15.657" v="19" actId="1076"/>
          <ac:picMkLst>
            <pc:docMk/>
            <pc:sldMk cId="1004558" sldId="434"/>
            <ac:picMk id="3" creationId="{59CFFEF4-FA82-B52F-1352-AEA9B3632E15}"/>
          </ac:picMkLst>
        </pc:picChg>
        <pc:picChg chg="add del">
          <ac:chgData name="Sarah Harper" userId="7680857f-bac9-44a5-938c-762a08ddf35a" providerId="ADAL" clId="{B93778FA-E04D-4ADD-88F8-1BE4D5DD21C8}" dt="2023-12-07T14:41:49.339" v="13" actId="478"/>
          <ac:picMkLst>
            <pc:docMk/>
            <pc:sldMk cId="1004558" sldId="434"/>
            <ac:picMk id="27" creationId="{5B9CF0BC-B597-CD67-725D-E5C1DF5ACE8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D25A7-C6DF-468E-BA63-2370F076F6D5}" type="datetimeFigureOut">
              <a:rPr lang="en-GB" smtClean="0"/>
              <a:t>09/04/2024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3ED60-C2D8-4F49-AF22-36C3F0100327}" type="slidenum">
              <a:rPr lang="en-GB" smtClean="0"/>
              <a:t>‹#›</a:t>
            </a:fld>
            <a:endParaRPr lang="en-GB"/>
          </a:p>
        </p:txBody>
      </p:sp>
    </p:spTree>
    <p:extLst>
      <p:ext uri="{BB962C8B-B14F-4D97-AF65-F5344CB8AC3E}">
        <p14:creationId xmlns:p14="http://schemas.microsoft.com/office/powerpoint/2010/main" val="446553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Tx/>
              <a:buChar cha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135ED-8114-594C-934D-7F64625782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080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The RAF use this activity as well.</a:t>
            </a:r>
            <a:br>
              <a:rPr lang="en-GB"/>
            </a:br>
            <a:br>
              <a:rPr lang="en-GB"/>
            </a:br>
            <a:r>
              <a:rPr lang="en-GB"/>
              <a:t>The next slide shows what the 3Rs are – </a:t>
            </a:r>
            <a:r>
              <a:rPr kumimoji="0" lang="en-GB" sz="2800" b="0" i="0" u="none" strike="noStrike" kern="1200" cap="none" spc="0" normalizeH="0" baseline="0" noProof="0">
                <a:ln>
                  <a:noFill/>
                </a:ln>
                <a:solidFill>
                  <a:srgbClr val="E7E6E6">
                    <a:lumMod val="10000"/>
                  </a:srgbClr>
                </a:solidFill>
                <a:effectLst/>
                <a:uLnTx/>
                <a:uFillTx/>
                <a:latin typeface="VAGRundschriftDLig" panose="00000400000000000000" pitchFamily="50" charset="0"/>
                <a:ea typeface="+mn-ea"/>
                <a:cs typeface="+mn-cs"/>
              </a:rPr>
              <a:t>The principles of the 3 Rs were developed over 50 years ago by  William Russell and Rex Burch in 1959. They were to provide a framework for performing more humane animal research.  </a:t>
            </a:r>
          </a:p>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12</a:t>
            </a:fld>
            <a:endParaRPr lang="en-GB"/>
          </a:p>
        </p:txBody>
      </p:sp>
    </p:spTree>
    <p:extLst>
      <p:ext uri="{BB962C8B-B14F-4D97-AF65-F5344CB8AC3E}">
        <p14:creationId xmlns:p14="http://schemas.microsoft.com/office/powerpoint/2010/main" val="1314679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269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3ED60-C2D8-4F49-AF22-36C3F01003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308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15</a:t>
            </a:fld>
            <a:endParaRPr lang="en-GB"/>
          </a:p>
        </p:txBody>
      </p:sp>
    </p:spTree>
    <p:extLst>
      <p:ext uri="{BB962C8B-B14F-4D97-AF65-F5344CB8AC3E}">
        <p14:creationId xmlns:p14="http://schemas.microsoft.com/office/powerpoint/2010/main" val="2927449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16</a:t>
            </a:fld>
            <a:endParaRPr lang="en-GB"/>
          </a:p>
        </p:txBody>
      </p:sp>
    </p:spTree>
    <p:extLst>
      <p:ext uri="{BB962C8B-B14F-4D97-AF65-F5344CB8AC3E}">
        <p14:creationId xmlns:p14="http://schemas.microsoft.com/office/powerpoint/2010/main" val="41257480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17</a:t>
            </a:fld>
            <a:endParaRPr lang="en-GB"/>
          </a:p>
        </p:txBody>
      </p:sp>
    </p:spTree>
    <p:extLst>
      <p:ext uri="{BB962C8B-B14F-4D97-AF65-F5344CB8AC3E}">
        <p14:creationId xmlns:p14="http://schemas.microsoft.com/office/powerpoint/2010/main" val="3197166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2</a:t>
            </a:fld>
            <a:endParaRPr lang="en-GB"/>
          </a:p>
        </p:txBody>
      </p:sp>
    </p:spTree>
    <p:extLst>
      <p:ext uri="{BB962C8B-B14F-4D97-AF65-F5344CB8AC3E}">
        <p14:creationId xmlns:p14="http://schemas.microsoft.com/office/powerpoint/2010/main" val="2705269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3</a:t>
            </a:fld>
            <a:endParaRPr lang="en-GB"/>
          </a:p>
        </p:txBody>
      </p:sp>
    </p:spTree>
    <p:extLst>
      <p:ext uri="{BB962C8B-B14F-4D97-AF65-F5344CB8AC3E}">
        <p14:creationId xmlns:p14="http://schemas.microsoft.com/office/powerpoint/2010/main" val="35753087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4</a:t>
            </a:fld>
            <a:endParaRPr lang="en-GB"/>
          </a:p>
        </p:txBody>
      </p:sp>
    </p:spTree>
    <p:extLst>
      <p:ext uri="{BB962C8B-B14F-4D97-AF65-F5344CB8AC3E}">
        <p14:creationId xmlns:p14="http://schemas.microsoft.com/office/powerpoint/2010/main" val="2637031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5</a:t>
            </a:fld>
            <a:endParaRPr lang="en-GB"/>
          </a:p>
        </p:txBody>
      </p:sp>
    </p:spTree>
    <p:extLst>
      <p:ext uri="{BB962C8B-B14F-4D97-AF65-F5344CB8AC3E}">
        <p14:creationId xmlns:p14="http://schemas.microsoft.com/office/powerpoint/2010/main" val="1820052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50F3ED60-C2D8-4F49-AF22-36C3F0100327}" type="slidenum">
              <a:rPr lang="en-GB" smtClean="0"/>
              <a:t>6</a:t>
            </a:fld>
            <a:endParaRPr lang="en-GB"/>
          </a:p>
        </p:txBody>
      </p:sp>
    </p:spTree>
    <p:extLst>
      <p:ext uri="{BB962C8B-B14F-4D97-AF65-F5344CB8AC3E}">
        <p14:creationId xmlns:p14="http://schemas.microsoft.com/office/powerpoint/2010/main" val="788981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7</a:t>
            </a:fld>
            <a:endParaRPr lang="en-GB"/>
          </a:p>
        </p:txBody>
      </p:sp>
    </p:spTree>
    <p:extLst>
      <p:ext uri="{BB962C8B-B14F-4D97-AF65-F5344CB8AC3E}">
        <p14:creationId xmlns:p14="http://schemas.microsoft.com/office/powerpoint/2010/main" val="157008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8</a:t>
            </a:fld>
            <a:endParaRPr lang="en-GB"/>
          </a:p>
        </p:txBody>
      </p:sp>
    </p:spTree>
    <p:extLst>
      <p:ext uri="{BB962C8B-B14F-4D97-AF65-F5344CB8AC3E}">
        <p14:creationId xmlns:p14="http://schemas.microsoft.com/office/powerpoint/2010/main" val="739619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0F3ED60-C2D8-4F49-AF22-36C3F0100327}" type="slidenum">
              <a:rPr lang="en-GB" smtClean="0"/>
              <a:t>10</a:t>
            </a:fld>
            <a:endParaRPr lang="en-GB"/>
          </a:p>
        </p:txBody>
      </p:sp>
    </p:spTree>
    <p:extLst>
      <p:ext uri="{BB962C8B-B14F-4D97-AF65-F5344CB8AC3E}">
        <p14:creationId xmlns:p14="http://schemas.microsoft.com/office/powerpoint/2010/main" val="564872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3" y="2259106"/>
            <a:ext cx="11181359" cy="1432392"/>
          </a:xfrm>
          <a:prstGeom prst="rect">
            <a:avLst/>
          </a:prstGeom>
        </p:spPr>
        <p:txBody>
          <a:bodyPr anchor="b"/>
          <a:lstStyle>
            <a:lvl1pPr algn="l">
              <a:defRPr sz="6000" b="1">
                <a:solidFill>
                  <a:srgbClr val="0084A1"/>
                </a:solidFill>
                <a:latin typeface="Calibri" charset="0"/>
                <a:ea typeface="Calibri" charset="0"/>
                <a:cs typeface="Calibri" charset="0"/>
              </a:defRPr>
            </a:lvl1pPr>
          </a:lstStyle>
          <a:p>
            <a:r>
              <a:rPr lang="en-US"/>
              <a:t>Presentation </a:t>
            </a:r>
            <a:br>
              <a:rPr lang="en-US"/>
            </a:br>
            <a:r>
              <a:rPr lang="en-US"/>
              <a:t>title here</a:t>
            </a:r>
          </a:p>
        </p:txBody>
      </p:sp>
      <p:sp>
        <p:nvSpPr>
          <p:cNvPr id="3" name="Subtitle 2"/>
          <p:cNvSpPr>
            <a:spLocks noGrp="1"/>
          </p:cNvSpPr>
          <p:nvPr>
            <p:ph type="subTitle" idx="1" hasCustomPrompt="1"/>
          </p:nvPr>
        </p:nvSpPr>
        <p:spPr>
          <a:xfrm>
            <a:off x="718254" y="3886480"/>
            <a:ext cx="9144000" cy="76620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rgbClr val="2CAB6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here</a:t>
            </a:r>
          </a:p>
          <a:p>
            <a:r>
              <a:rPr lang="en-US" sz="1600" b="0">
                <a:solidFill>
                  <a:srgbClr val="767777"/>
                </a:solidFill>
              </a:rPr>
              <a:t>00/00/00</a:t>
            </a:r>
          </a:p>
          <a:p>
            <a:endParaRPr lang="en-US"/>
          </a:p>
        </p:txBody>
      </p:sp>
    </p:spTree>
    <p:extLst>
      <p:ext uri="{BB962C8B-B14F-4D97-AF65-F5344CB8AC3E}">
        <p14:creationId xmlns:p14="http://schemas.microsoft.com/office/powerpoint/2010/main" val="3245494973"/>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210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522081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16525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58417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6483" y="775168"/>
            <a:ext cx="10515601" cy="428344"/>
          </a:xfrm>
          <a:prstGeom prst="rect">
            <a:avLst/>
          </a:prstGeom>
        </p:spPr>
        <p:txBody>
          <a:bodyPr anchor="b"/>
          <a:lstStyle>
            <a:lvl1pPr>
              <a:defRPr sz="3000" b="1">
                <a:solidFill>
                  <a:srgbClr val="0084A1"/>
                </a:solidFill>
                <a:latin typeface="Calibri" charset="0"/>
                <a:ea typeface="Calibri" charset="0"/>
                <a:cs typeface="Calibri" charset="0"/>
              </a:defRPr>
            </a:lvl1pPr>
          </a:lstStyle>
          <a:p>
            <a:r>
              <a:rPr lang="en-US"/>
              <a:t>Title to go here</a:t>
            </a:r>
          </a:p>
        </p:txBody>
      </p:sp>
      <p:sp>
        <p:nvSpPr>
          <p:cNvPr id="3" name="Text Placeholder 2"/>
          <p:cNvSpPr>
            <a:spLocks noGrp="1"/>
          </p:cNvSpPr>
          <p:nvPr>
            <p:ph type="body" idx="1" hasCustomPrompt="1"/>
          </p:nvPr>
        </p:nvSpPr>
        <p:spPr>
          <a:xfrm>
            <a:off x="716484" y="1779028"/>
            <a:ext cx="5647079" cy="372502"/>
          </a:xfrm>
          <a:prstGeom prst="rect">
            <a:avLst/>
          </a:prstGeom>
        </p:spPr>
        <p:txBody>
          <a:bodyPr/>
          <a:lstStyle>
            <a:lvl1pPr marL="0" indent="0">
              <a:buNone/>
              <a:defRPr sz="2000" b="1">
                <a:solidFill>
                  <a:srgbClr val="2CAB6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cxnSp>
        <p:nvCxnSpPr>
          <p:cNvPr id="8" name="Straight Connector 7"/>
          <p:cNvCxnSpPr/>
          <p:nvPr userDrawn="1"/>
        </p:nvCxnSpPr>
        <p:spPr>
          <a:xfrm>
            <a:off x="832339" y="1304365"/>
            <a:ext cx="10515600" cy="0"/>
          </a:xfrm>
          <a:prstGeom prst="line">
            <a:avLst/>
          </a:prstGeom>
          <a:ln>
            <a:solidFill>
              <a:srgbClr val="767777"/>
            </a:solidFill>
          </a:ln>
        </p:spPr>
        <p:style>
          <a:lnRef idx="1">
            <a:schemeClr val="accent1"/>
          </a:lnRef>
          <a:fillRef idx="0">
            <a:schemeClr val="accent1"/>
          </a:fillRef>
          <a:effectRef idx="0">
            <a:schemeClr val="accent1"/>
          </a:effectRef>
          <a:fontRef idx="minor">
            <a:schemeClr val="tx1"/>
          </a:fontRef>
        </p:style>
      </p:cxnSp>
      <p:sp>
        <p:nvSpPr>
          <p:cNvPr id="17" name="Text Placeholder 16"/>
          <p:cNvSpPr>
            <a:spLocks noGrp="1"/>
          </p:cNvSpPr>
          <p:nvPr>
            <p:ph type="body" sz="quarter" idx="12" hasCustomPrompt="1"/>
          </p:nvPr>
        </p:nvSpPr>
        <p:spPr>
          <a:xfrm>
            <a:off x="717063" y="2292350"/>
            <a:ext cx="5646615" cy="3759200"/>
          </a:xfrm>
          <a:prstGeom prst="rect">
            <a:avLst/>
          </a:prstGeom>
        </p:spPr>
        <p:txBody>
          <a:bodyPr/>
          <a:lstStyle>
            <a:lvl1pPr marL="0" indent="0">
              <a:buNone/>
              <a:defRPr sz="1600">
                <a:solidFill>
                  <a:srgbClr val="767777"/>
                </a:solidFill>
              </a:defRPr>
            </a:lvl1pPr>
          </a:lstStyle>
          <a:p>
            <a:pPr lvl="0"/>
            <a:r>
              <a:rPr lang="en-US"/>
              <a:t>Lorem</a:t>
            </a:r>
          </a:p>
        </p:txBody>
      </p:sp>
      <p:sp>
        <p:nvSpPr>
          <p:cNvPr id="21" name="Text Placeholder 20"/>
          <p:cNvSpPr>
            <a:spLocks noGrp="1"/>
          </p:cNvSpPr>
          <p:nvPr>
            <p:ph type="body" sz="quarter" idx="13" hasCustomPrompt="1"/>
          </p:nvPr>
        </p:nvSpPr>
        <p:spPr>
          <a:xfrm>
            <a:off x="717062" y="6286501"/>
            <a:ext cx="7524261" cy="2952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0" baseline="0">
                <a:solidFill>
                  <a:srgbClr val="767777"/>
                </a:solidFill>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a:t>Presentation title 00/00/00</a:t>
            </a:r>
          </a:p>
        </p:txBody>
      </p:sp>
    </p:spTree>
    <p:extLst>
      <p:ext uri="{BB962C8B-B14F-4D97-AF65-F5344CB8AC3E}">
        <p14:creationId xmlns:p14="http://schemas.microsoft.com/office/powerpoint/2010/main" val="289713273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18253" y="2259106"/>
            <a:ext cx="11181359" cy="1432392"/>
          </a:xfrm>
          <a:prstGeom prst="rect">
            <a:avLst/>
          </a:prstGeom>
        </p:spPr>
        <p:txBody>
          <a:bodyPr anchor="b"/>
          <a:lstStyle>
            <a:lvl1pPr algn="l">
              <a:defRPr sz="6000" b="1">
                <a:solidFill>
                  <a:srgbClr val="0084A1"/>
                </a:solidFill>
                <a:latin typeface="Calibri" charset="0"/>
                <a:ea typeface="Calibri" charset="0"/>
                <a:cs typeface="Calibri" charset="0"/>
              </a:defRPr>
            </a:lvl1pPr>
          </a:lstStyle>
          <a:p>
            <a:r>
              <a:rPr lang="en-US"/>
              <a:t>Presentation </a:t>
            </a:r>
            <a:br>
              <a:rPr lang="en-US"/>
            </a:br>
            <a:r>
              <a:rPr lang="en-US"/>
              <a:t>title here</a:t>
            </a:r>
          </a:p>
        </p:txBody>
      </p:sp>
      <p:sp>
        <p:nvSpPr>
          <p:cNvPr id="3" name="Subtitle 2"/>
          <p:cNvSpPr>
            <a:spLocks noGrp="1"/>
          </p:cNvSpPr>
          <p:nvPr>
            <p:ph type="subTitle" idx="1" hasCustomPrompt="1"/>
          </p:nvPr>
        </p:nvSpPr>
        <p:spPr>
          <a:xfrm>
            <a:off x="718254" y="3886480"/>
            <a:ext cx="9144000" cy="76620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a:solidFill>
                  <a:srgbClr val="2CAB6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here</a:t>
            </a:r>
          </a:p>
          <a:p>
            <a:r>
              <a:rPr lang="en-US" sz="1600" b="0">
                <a:solidFill>
                  <a:srgbClr val="767777"/>
                </a:solidFill>
              </a:rPr>
              <a:t>00/00/00</a:t>
            </a:r>
          </a:p>
          <a:p>
            <a:endParaRPr lang="en-US"/>
          </a:p>
        </p:txBody>
      </p:sp>
    </p:spTree>
    <p:extLst>
      <p:ext uri="{BB962C8B-B14F-4D97-AF65-F5344CB8AC3E}">
        <p14:creationId xmlns:p14="http://schemas.microsoft.com/office/powerpoint/2010/main" val="393107067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1" y="365127"/>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1"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1" y="6356352"/>
            <a:ext cx="2743200" cy="365125"/>
          </a:xfrm>
          <a:prstGeom prst="rect">
            <a:avLst/>
          </a:prstGeom>
        </p:spPr>
        <p:txBody>
          <a:bodyPr/>
          <a:lstStyle/>
          <a:p>
            <a:fld id="{551047C9-9743-A842-8353-8C0BC23D7DF9}" type="datetime1">
              <a:rPr lang="en-GB" smtClean="0"/>
              <a:t>09/04/2024</a:t>
            </a:fld>
            <a:endParaRPr lang="en-GB"/>
          </a:p>
        </p:txBody>
      </p:sp>
      <p:sp>
        <p:nvSpPr>
          <p:cNvPr id="5" name="Footer Placeholder 4"/>
          <p:cNvSpPr>
            <a:spLocks noGrp="1"/>
          </p:cNvSpPr>
          <p:nvPr>
            <p:ph type="ftr" sz="quarter" idx="11"/>
          </p:nvPr>
        </p:nvSpPr>
        <p:spPr>
          <a:xfrm>
            <a:off x="4038601"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1" y="6356352"/>
            <a:ext cx="2743200" cy="365125"/>
          </a:xfrm>
          <a:prstGeom prst="rect">
            <a:avLst/>
          </a:prstGeom>
        </p:spPr>
        <p:txBody>
          <a:bodyPr/>
          <a:lstStyle/>
          <a:p>
            <a:fld id="{719CAD57-8C9E-4053-888C-DFB8C558BE96}" type="slidenum">
              <a:rPr lang="en-GB" smtClean="0"/>
              <a:t>‹#›</a:t>
            </a:fld>
            <a:endParaRPr lang="en-GB"/>
          </a:p>
        </p:txBody>
      </p:sp>
    </p:spTree>
    <p:extLst>
      <p:ext uri="{BB962C8B-B14F-4D97-AF65-F5344CB8AC3E}">
        <p14:creationId xmlns:p14="http://schemas.microsoft.com/office/powerpoint/2010/main" val="3927642698"/>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08355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8284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58592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3516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7471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34093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200502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jpe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0791343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4/9/2024</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83482914-A88F-4642-9C30-85087FCE9AD4}"/>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11907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12685093"/>
      </p:ext>
    </p:extLst>
  </p:cSld>
  <p:clrMap bg1="lt1" tx1="dk1" bg2="lt2" tx2="dk2" accent1="accent1" accent2="accent2" accent3="accent3" accent4="accent4" accent5="accent5" accent6="accent6" hlink="hlink" folHlink="folHlink"/>
  <p:sldLayoutIdLst>
    <p:sldLayoutId id="2147483677" r:id="rId1"/>
    <p:sldLayoutId id="2147483678" r:id="rId2"/>
  </p:sldLayoutIdLst>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2" Type="http://schemas.openxmlformats.org/officeDocument/2006/relationships/hyperlink" Target="https://www.rcseng.ac.uk/careers-in-surgery/careers-support/applying-to-medical-school/interview-questions/"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rcseng.ac.uk/careers-in-surgery/careers-support/applying-to-medical-school/interview-questions/"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edia1.compressed">
            <a:hlinkClick r:id="" action="ppaction://media"/>
            <a:extLst>
              <a:ext uri="{FF2B5EF4-FFF2-40B4-BE49-F238E27FC236}">
                <a16:creationId xmlns:a16="http://schemas.microsoft.com/office/drawing/2014/main" id="{05C036E3-54E9-7B94-51D2-4F2DAA8D0C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638" y="0"/>
            <a:ext cx="12269638" cy="6858000"/>
          </a:xfrm>
          <a:prstGeom prst="rect">
            <a:avLst/>
          </a:prstGeom>
        </p:spPr>
      </p:pic>
      <p:sp>
        <p:nvSpPr>
          <p:cNvPr id="3" name="Title 2"/>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latin typeface="+mj-lt"/>
                <a:ea typeface="+mj-ea"/>
                <a:cs typeface="+mj-cs"/>
              </a:rPr>
              <a:t>So, you want to be a doctor, vet, dentist, researcher?</a:t>
            </a:r>
          </a:p>
        </p:txBody>
      </p:sp>
      <p:sp>
        <p:nvSpPr>
          <p:cNvPr id="4" name="Subtitle 3"/>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chor="t">
            <a:normAutofit/>
          </a:bodyPr>
          <a:lstStyle/>
          <a:p>
            <a:pPr algn="ctr"/>
            <a:r>
              <a:rPr lang="en-US" sz="2400">
                <a:solidFill>
                  <a:srgbClr val="FFFFFF"/>
                </a:solidFill>
              </a:rPr>
              <a:t>You have to get into a university first</a:t>
            </a:r>
          </a:p>
        </p:txBody>
      </p:sp>
      <p:sp>
        <p:nvSpPr>
          <p:cNvPr id="5" name="Title 1">
            <a:extLst>
              <a:ext uri="{FF2B5EF4-FFF2-40B4-BE49-F238E27FC236}">
                <a16:creationId xmlns:a16="http://schemas.microsoft.com/office/drawing/2014/main" id="{1DCF2876-6201-F142-9299-95F60BEF805C}"/>
              </a:ext>
            </a:extLst>
          </p:cNvPr>
          <p:cNvSpPr txBox="1">
            <a:spLocks/>
          </p:cNvSpPr>
          <p:nvPr/>
        </p:nvSpPr>
        <p:spPr>
          <a:xfrm>
            <a:off x="2762082" y="3311150"/>
            <a:ext cx="6512561" cy="1357402"/>
          </a:xfrm>
          <a:prstGeom prst="rect">
            <a:avLst/>
          </a:prstGeom>
        </p:spPr>
        <p:txBody>
          <a:bodyPr anchor="b"/>
          <a:lstStyle>
            <a:lvl1pPr algn="l" defTabSz="914400" rtl="0" eaLnBrk="1" latinLnBrk="0" hangingPunct="1">
              <a:lnSpc>
                <a:spcPct val="90000"/>
              </a:lnSpc>
              <a:spcBef>
                <a:spcPct val="0"/>
              </a:spcBef>
              <a:buNone/>
              <a:defRPr sz="6000" b="1" kern="1200">
                <a:solidFill>
                  <a:srgbClr val="0084A1"/>
                </a:solidFill>
                <a:latin typeface="Calibri" charset="0"/>
                <a:ea typeface="Calibri" charset="0"/>
                <a:cs typeface="Calibri" charset="0"/>
              </a:defRPr>
            </a:lvl1pPr>
          </a:lstStyle>
          <a:p>
            <a:pPr algn="ctr">
              <a:spcAft>
                <a:spcPts val="600"/>
              </a:spcAft>
            </a:pPr>
            <a:endParaRPr lang="en-US" sz="2800">
              <a:solidFill>
                <a:srgbClr val="000000">
                  <a:lumMod val="50000"/>
                  <a:lumOff val="50000"/>
                </a:srgbClr>
              </a:solidFill>
              <a:latin typeface="VAGRundschriftD" panose="00000500000000000000" pitchFamily="50" charset="0"/>
            </a:endParaRPr>
          </a:p>
          <a:p>
            <a:pPr algn="ctr">
              <a:spcAft>
                <a:spcPts val="600"/>
              </a:spcAft>
            </a:pPr>
            <a:endParaRPr lang="en-US" sz="2800">
              <a:solidFill>
                <a:srgbClr val="000000">
                  <a:lumMod val="50000"/>
                  <a:lumOff val="50000"/>
                </a:srgbClr>
              </a:solidFill>
              <a:latin typeface="VAGRundschriftD" panose="00000500000000000000" pitchFamily="50" charset="0"/>
            </a:endParaRPr>
          </a:p>
        </p:txBody>
      </p:sp>
    </p:spTree>
    <p:extLst>
      <p:ext uri="{BB962C8B-B14F-4D97-AF65-F5344CB8AC3E}">
        <p14:creationId xmlns:p14="http://schemas.microsoft.com/office/powerpoint/2010/main" val="2713310492"/>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9">
            <a:extLst>
              <a:ext uri="{FF2B5EF4-FFF2-40B4-BE49-F238E27FC236}">
                <a16:creationId xmlns:a16="http://schemas.microsoft.com/office/drawing/2014/main" id="{BAE40003-6A7C-447F-D304-A65E8CB0F807}"/>
              </a:ext>
            </a:extLst>
          </p:cNvPr>
          <p:cNvPicPr>
            <a:picLocks noChangeAspect="1"/>
          </p:cNvPicPr>
          <p:nvPr/>
        </p:nvPicPr>
        <p:blipFill rotWithShape="1">
          <a:blip r:embed="rId3" cstate="email">
            <a:alphaModFix amt="50000"/>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7133A2A0-4D16-FEF1-518E-0EB1F5BE8D64}"/>
              </a:ext>
            </a:extLst>
          </p:cNvPr>
          <p:cNvSpPr>
            <a:spLocks noGrp="1"/>
          </p:cNvSpPr>
          <p:nvPr>
            <p:ph type="ctrTitle"/>
          </p:nvPr>
        </p:nvSpPr>
        <p:spPr>
          <a:xfrm>
            <a:off x="1524000" y="1122362"/>
            <a:ext cx="9144000" cy="1576234"/>
          </a:xfrm>
        </p:spPr>
        <p:txBody>
          <a:bodyPr vert="horz" lIns="91440" tIns="45720" rIns="91440" bIns="45720" rtlCol="0">
            <a:normAutofit/>
          </a:bodyPr>
          <a:lstStyle/>
          <a:p>
            <a:r>
              <a:rPr lang="en-US" sz="7200" b="1">
                <a:solidFill>
                  <a:srgbClr val="FFFFFF"/>
                </a:solidFill>
                <a:latin typeface="VAGRundschriftD"/>
              </a:rPr>
              <a:t>Part 2</a:t>
            </a:r>
          </a:p>
        </p:txBody>
      </p:sp>
      <p:sp>
        <p:nvSpPr>
          <p:cNvPr id="6" name="Subtitle 5">
            <a:extLst>
              <a:ext uri="{FF2B5EF4-FFF2-40B4-BE49-F238E27FC236}">
                <a16:creationId xmlns:a16="http://schemas.microsoft.com/office/drawing/2014/main" id="{1E490040-77FD-33B6-7793-AD6E7B745347}"/>
              </a:ext>
            </a:extLst>
          </p:cNvPr>
          <p:cNvSpPr>
            <a:spLocks noGrp="1"/>
          </p:cNvSpPr>
          <p:nvPr>
            <p:ph type="subTitle" idx="1"/>
          </p:nvPr>
        </p:nvSpPr>
        <p:spPr>
          <a:xfrm>
            <a:off x="1524000" y="4159404"/>
            <a:ext cx="9144000" cy="1098395"/>
          </a:xfrm>
        </p:spPr>
        <p:txBody>
          <a:bodyPr>
            <a:normAutofit/>
          </a:bodyPr>
          <a:lstStyle/>
          <a:p>
            <a:r>
              <a:rPr lang="en-GB" sz="3600">
                <a:solidFill>
                  <a:srgbClr val="FFFFFF"/>
                </a:solidFill>
                <a:latin typeface="VAGRundschriftDLig"/>
              </a:rPr>
              <a:t>Group Activity</a:t>
            </a:r>
          </a:p>
        </p:txBody>
      </p:sp>
    </p:spTree>
    <p:extLst>
      <p:ext uri="{BB962C8B-B14F-4D97-AF65-F5344CB8AC3E}">
        <p14:creationId xmlns:p14="http://schemas.microsoft.com/office/powerpoint/2010/main" val="397864913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97AE5C-F22D-D795-88DB-13001DE1A326}"/>
              </a:ext>
            </a:extLst>
          </p:cNvPr>
          <p:cNvSpPr>
            <a:spLocks noGrp="1"/>
          </p:cNvSpPr>
          <p:nvPr>
            <p:ph type="title"/>
          </p:nvPr>
        </p:nvSpPr>
        <p:spPr>
          <a:xfrm>
            <a:off x="4698436" y="201707"/>
            <a:ext cx="7134976" cy="813547"/>
          </a:xfrm>
        </p:spPr>
        <p:txBody>
          <a:bodyPr>
            <a:normAutofit fontScale="90000"/>
          </a:bodyPr>
          <a:lstStyle/>
          <a:p>
            <a:pPr algn="ctr"/>
            <a:r>
              <a:rPr lang="en-GB">
                <a:solidFill>
                  <a:srgbClr val="007FA3"/>
                </a:solidFill>
                <a:latin typeface="VAGRundschriftD"/>
              </a:rPr>
              <a:t>How to act in the group interview</a:t>
            </a:r>
          </a:p>
        </p:txBody>
      </p:sp>
      <p:pic>
        <p:nvPicPr>
          <p:cNvPr id="5" name="Picture 4" descr="Hands-on top of each other">
            <a:extLst>
              <a:ext uri="{FF2B5EF4-FFF2-40B4-BE49-F238E27FC236}">
                <a16:creationId xmlns:a16="http://schemas.microsoft.com/office/drawing/2014/main" id="{904D8620-7555-5F77-AB79-3E765350986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 y="10"/>
            <a:ext cx="513675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A50B5070-4B26-EF60-8DE8-28CC9AE43CF0}"/>
              </a:ext>
            </a:extLst>
          </p:cNvPr>
          <p:cNvSpPr>
            <a:spLocks noGrp="1"/>
          </p:cNvSpPr>
          <p:nvPr>
            <p:ph idx="1"/>
          </p:nvPr>
        </p:nvSpPr>
        <p:spPr>
          <a:xfrm>
            <a:off x="4941795" y="1143000"/>
            <a:ext cx="7106769" cy="5715000"/>
          </a:xfrm>
        </p:spPr>
        <p:txBody>
          <a:bodyPr vert="horz" lIns="91440" tIns="45720" rIns="91440" bIns="45720" rtlCol="0" anchor="t">
            <a:noAutofit/>
          </a:bodyPr>
          <a:lstStyle/>
          <a:p>
            <a:r>
              <a:rPr lang="en-GB" sz="2000" b="0" i="0">
                <a:effectLst/>
                <a:latin typeface="VAGRundschriftDLig"/>
              </a:rPr>
              <a:t>Your goal in the group interview is to stand out (in a good way) so remember your body language from the previous lesson as well.</a:t>
            </a:r>
            <a:endParaRPr lang="en-US"/>
          </a:p>
          <a:p>
            <a:r>
              <a:rPr lang="en-GB" sz="2000" b="0" i="0">
                <a:effectLst/>
                <a:latin typeface="VAGRundschriftDLig"/>
              </a:rPr>
              <a:t>Make friends with the rest of the group. Not only is this a good opportunity to meet new people, </a:t>
            </a:r>
            <a:r>
              <a:rPr lang="en-GB" sz="2000">
                <a:latin typeface="VAGRundschriftDLig"/>
              </a:rPr>
              <a:t>you will</a:t>
            </a:r>
            <a:r>
              <a:rPr lang="en-GB" sz="2000" b="0" i="0">
                <a:effectLst/>
                <a:latin typeface="VAGRundschriftDLig"/>
              </a:rPr>
              <a:t> come across as confident and relaxed.</a:t>
            </a:r>
            <a:endParaRPr lang="en-GB" sz="2000">
              <a:effectLst/>
              <a:latin typeface="VAGRundschriftDLig"/>
            </a:endParaRPr>
          </a:p>
          <a:p>
            <a:r>
              <a:rPr lang="en-GB" sz="2000" b="0" i="0">
                <a:effectLst/>
                <a:latin typeface="VAGRundschriftDLig"/>
              </a:rPr>
              <a:t>Involve everyone in the group. If you can address them by name and reference an earlier discussion that helps you stand out as a leader.</a:t>
            </a:r>
            <a:endParaRPr lang="en-GB" sz="2000">
              <a:effectLst/>
              <a:latin typeface="VAGRundschriftDLig"/>
            </a:endParaRPr>
          </a:p>
          <a:p>
            <a:r>
              <a:rPr lang="en-GB" sz="2000" b="0" i="0">
                <a:effectLst/>
                <a:latin typeface="VAGRundschriftDLig"/>
              </a:rPr>
              <a:t>Build on previous answers given by other members of the group. This avoids repetition of someone else's answers.</a:t>
            </a:r>
            <a:r>
              <a:rPr lang="en-GB" sz="2000">
                <a:latin typeface="VAGRundschriftDLig"/>
              </a:rPr>
              <a:t> </a:t>
            </a:r>
          </a:p>
          <a:p>
            <a:r>
              <a:rPr lang="en-GB" sz="2000" b="0" i="0">
                <a:effectLst/>
                <a:latin typeface="VAGRundschriftDLig"/>
              </a:rPr>
              <a:t>Be yourself, be willing to speak up within the group but not take over Speak with purpose, you don't have to be speaking all the time, but when you do make sure it is with purpose. Make sure what you are saying is unique</a:t>
            </a:r>
            <a:r>
              <a:rPr lang="en-GB" sz="2000">
                <a:latin typeface="VAGRundschriftDLig"/>
              </a:rPr>
              <a:t>.</a:t>
            </a:r>
            <a:endParaRPr lang="en-GB" sz="2000">
              <a:effectLst/>
              <a:latin typeface="VAGRundschriftDLig"/>
            </a:endParaRPr>
          </a:p>
          <a:p>
            <a:r>
              <a:rPr lang="en-GB" sz="2000" b="0" i="0">
                <a:effectLst/>
                <a:latin typeface="VAGRundschriftDLig"/>
              </a:rPr>
              <a:t>Don't forget to listen! To speak purposefully you have to be able to follow the flow of the conversation and make your point at the correct point in the discussion.</a:t>
            </a:r>
            <a:r>
              <a:rPr lang="en-GB" sz="2000">
                <a:latin typeface="VAGRundschriftDLig"/>
              </a:rPr>
              <a:t> </a:t>
            </a:r>
            <a:endParaRPr lang="en-GB" sz="2000">
              <a:effectLst/>
              <a:latin typeface="VAGRundschriftDLig"/>
            </a:endParaRPr>
          </a:p>
          <a:p>
            <a:endParaRPr lang="en-GB" sz="1100"/>
          </a:p>
        </p:txBody>
      </p:sp>
    </p:spTree>
    <p:extLst>
      <p:ext uri="{BB962C8B-B14F-4D97-AF65-F5344CB8AC3E}">
        <p14:creationId xmlns:p14="http://schemas.microsoft.com/office/powerpoint/2010/main" val="2076407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2472DE8-E58B-4D56-BA61-C69C601DC7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183ACFC-B25E-402F-BBD8-E42034CDD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76818"/>
          </a:xfrm>
          <a:custGeom>
            <a:avLst/>
            <a:gdLst>
              <a:gd name="connsiteX0" fmla="*/ 0 w 12192000"/>
              <a:gd name="connsiteY0" fmla="*/ 0 h 2237474"/>
              <a:gd name="connsiteX1" fmla="*/ 12192000 w 12192000"/>
              <a:gd name="connsiteY1" fmla="*/ 0 h 2237474"/>
              <a:gd name="connsiteX2" fmla="*/ 12192000 w 12192000"/>
              <a:gd name="connsiteY2" fmla="*/ 751299 h 2237474"/>
              <a:gd name="connsiteX3" fmla="*/ 12176759 w 12192000"/>
              <a:gd name="connsiteY3" fmla="*/ 759190 h 2237474"/>
              <a:gd name="connsiteX4" fmla="*/ 12154948 w 12192000"/>
              <a:gd name="connsiteY4" fmla="*/ 762731 h 2237474"/>
              <a:gd name="connsiteX5" fmla="*/ 12047364 w 12192000"/>
              <a:gd name="connsiteY5" fmla="*/ 749662 h 2237474"/>
              <a:gd name="connsiteX6" fmla="*/ 11890686 w 12192000"/>
              <a:gd name="connsiteY6" fmla="*/ 732766 h 2237474"/>
              <a:gd name="connsiteX7" fmla="*/ 11782413 w 12192000"/>
              <a:gd name="connsiteY7" fmla="*/ 769868 h 2237474"/>
              <a:gd name="connsiteX8" fmla="*/ 11649954 w 12192000"/>
              <a:gd name="connsiteY8" fmla="*/ 749628 h 2237474"/>
              <a:gd name="connsiteX9" fmla="*/ 11560424 w 12192000"/>
              <a:gd name="connsiteY9" fmla="*/ 748017 h 2237474"/>
              <a:gd name="connsiteX10" fmla="*/ 11358455 w 12192000"/>
              <a:gd name="connsiteY10" fmla="*/ 747593 h 2237474"/>
              <a:gd name="connsiteX11" fmla="*/ 11165209 w 12192000"/>
              <a:gd name="connsiteY11" fmla="*/ 748852 h 2237474"/>
              <a:gd name="connsiteX12" fmla="*/ 11058755 w 12192000"/>
              <a:gd name="connsiteY12" fmla="*/ 749617 h 2237474"/>
              <a:gd name="connsiteX13" fmla="*/ 10884013 w 12192000"/>
              <a:gd name="connsiteY13" fmla="*/ 760728 h 2237474"/>
              <a:gd name="connsiteX14" fmla="*/ 10834688 w 12192000"/>
              <a:gd name="connsiteY14" fmla="*/ 757726 h 2237474"/>
              <a:gd name="connsiteX15" fmla="*/ 10805004 w 12192000"/>
              <a:gd name="connsiteY15" fmla="*/ 757573 h 2237474"/>
              <a:gd name="connsiteX16" fmla="*/ 10739478 w 12192000"/>
              <a:gd name="connsiteY16" fmla="*/ 776841 h 2237474"/>
              <a:gd name="connsiteX17" fmla="*/ 10458762 w 12192000"/>
              <a:gd name="connsiteY17" fmla="*/ 755400 h 2237474"/>
              <a:gd name="connsiteX18" fmla="*/ 10246919 w 12192000"/>
              <a:gd name="connsiteY18" fmla="*/ 769960 h 2237474"/>
              <a:gd name="connsiteX19" fmla="*/ 10167995 w 12192000"/>
              <a:gd name="connsiteY19" fmla="*/ 760843 h 2237474"/>
              <a:gd name="connsiteX20" fmla="*/ 9997044 w 12192000"/>
              <a:gd name="connsiteY20" fmla="*/ 780129 h 2237474"/>
              <a:gd name="connsiteX21" fmla="*/ 9943887 w 12192000"/>
              <a:gd name="connsiteY21" fmla="*/ 804141 h 2237474"/>
              <a:gd name="connsiteX22" fmla="*/ 9918248 w 12192000"/>
              <a:gd name="connsiteY22" fmla="*/ 816628 h 2237474"/>
              <a:gd name="connsiteX23" fmla="*/ 9836148 w 12192000"/>
              <a:gd name="connsiteY23" fmla="*/ 858312 h 2237474"/>
              <a:gd name="connsiteX24" fmla="*/ 9823800 w 12192000"/>
              <a:gd name="connsiteY24" fmla="*/ 866604 h 2237474"/>
              <a:gd name="connsiteX25" fmla="*/ 9794684 w 12192000"/>
              <a:gd name="connsiteY25" fmla="*/ 864509 h 2237474"/>
              <a:gd name="connsiteX26" fmla="*/ 9778288 w 12192000"/>
              <a:gd name="connsiteY26" fmla="*/ 854362 h 2237474"/>
              <a:gd name="connsiteX27" fmla="*/ 9773886 w 12192000"/>
              <a:gd name="connsiteY27" fmla="*/ 857543 h 2237474"/>
              <a:gd name="connsiteX28" fmla="*/ 9761459 w 12192000"/>
              <a:gd name="connsiteY28" fmla="*/ 862394 h 2237474"/>
              <a:gd name="connsiteX29" fmla="*/ 9705768 w 12192000"/>
              <a:gd name="connsiteY29" fmla="*/ 894610 h 2237474"/>
              <a:gd name="connsiteX30" fmla="*/ 9683005 w 12192000"/>
              <a:gd name="connsiteY30" fmla="*/ 894128 h 2237474"/>
              <a:gd name="connsiteX31" fmla="*/ 9594438 w 12192000"/>
              <a:gd name="connsiteY31" fmla="*/ 919051 h 2237474"/>
              <a:gd name="connsiteX32" fmla="*/ 9577033 w 12192000"/>
              <a:gd name="connsiteY32" fmla="*/ 922857 h 2237474"/>
              <a:gd name="connsiteX33" fmla="*/ 9544189 w 12192000"/>
              <a:gd name="connsiteY33" fmla="*/ 938966 h 2237474"/>
              <a:gd name="connsiteX34" fmla="*/ 9534048 w 12192000"/>
              <a:gd name="connsiteY34" fmla="*/ 940158 h 2237474"/>
              <a:gd name="connsiteX35" fmla="*/ 9500499 w 12192000"/>
              <a:gd name="connsiteY35" fmla="*/ 954680 h 2237474"/>
              <a:gd name="connsiteX36" fmla="*/ 9428195 w 12192000"/>
              <a:gd name="connsiteY36" fmla="*/ 986225 h 2237474"/>
              <a:gd name="connsiteX37" fmla="*/ 9410017 w 12192000"/>
              <a:gd name="connsiteY37" fmla="*/ 993931 h 2237474"/>
              <a:gd name="connsiteX38" fmla="*/ 9392919 w 12192000"/>
              <a:gd name="connsiteY38" fmla="*/ 994656 h 2237474"/>
              <a:gd name="connsiteX39" fmla="*/ 9301293 w 12192000"/>
              <a:gd name="connsiteY39" fmla="*/ 1011593 h 2237474"/>
              <a:gd name="connsiteX40" fmla="*/ 9278619 w 12192000"/>
              <a:gd name="connsiteY40" fmla="*/ 1011878 h 2237474"/>
              <a:gd name="connsiteX41" fmla="*/ 9268019 w 12192000"/>
              <a:gd name="connsiteY41" fmla="*/ 1007442 h 2237474"/>
              <a:gd name="connsiteX42" fmla="*/ 9234662 w 12192000"/>
              <a:gd name="connsiteY42" fmla="*/ 1023056 h 2237474"/>
              <a:gd name="connsiteX43" fmla="*/ 9181033 w 12192000"/>
              <a:gd name="connsiteY43" fmla="*/ 1037921 h 2237474"/>
              <a:gd name="connsiteX44" fmla="*/ 9155969 w 12192000"/>
              <a:gd name="connsiteY44" fmla="*/ 1046804 h 2237474"/>
              <a:gd name="connsiteX45" fmla="*/ 9133985 w 12192000"/>
              <a:gd name="connsiteY45" fmla="*/ 1046450 h 2237474"/>
              <a:gd name="connsiteX46" fmla="*/ 9012987 w 12192000"/>
              <a:gd name="connsiteY46" fmla="*/ 1061986 h 2237474"/>
              <a:gd name="connsiteX47" fmla="*/ 8968445 w 12192000"/>
              <a:gd name="connsiteY47" fmla="*/ 1052169 h 2237474"/>
              <a:gd name="connsiteX48" fmla="*/ 8958984 w 12192000"/>
              <a:gd name="connsiteY48" fmla="*/ 1057212 h 2237474"/>
              <a:gd name="connsiteX49" fmla="*/ 8886001 w 12192000"/>
              <a:gd name="connsiteY49" fmla="*/ 1067468 h 2237474"/>
              <a:gd name="connsiteX50" fmla="*/ 8838610 w 12192000"/>
              <a:gd name="connsiteY50" fmla="*/ 1075091 h 2237474"/>
              <a:gd name="connsiteX51" fmla="*/ 8750383 w 12192000"/>
              <a:gd name="connsiteY51" fmla="*/ 1097387 h 2237474"/>
              <a:gd name="connsiteX52" fmla="*/ 8697365 w 12192000"/>
              <a:gd name="connsiteY52" fmla="*/ 1105869 h 2237474"/>
              <a:gd name="connsiteX53" fmla="*/ 8665605 w 12192000"/>
              <a:gd name="connsiteY53" fmla="*/ 1110791 h 2237474"/>
              <a:gd name="connsiteX54" fmla="*/ 8584946 w 12192000"/>
              <a:gd name="connsiteY54" fmla="*/ 1135226 h 2237474"/>
              <a:gd name="connsiteX55" fmla="*/ 8460755 w 12192000"/>
              <a:gd name="connsiteY55" fmla="*/ 1203427 h 2237474"/>
              <a:gd name="connsiteX56" fmla="*/ 8419755 w 12192000"/>
              <a:gd name="connsiteY56" fmla="*/ 1216260 h 2237474"/>
              <a:gd name="connsiteX57" fmla="*/ 8411626 w 12192000"/>
              <a:gd name="connsiteY57" fmla="*/ 1214397 h 2237474"/>
              <a:gd name="connsiteX58" fmla="*/ 8363469 w 12192000"/>
              <a:gd name="connsiteY58" fmla="*/ 1246658 h 2237474"/>
              <a:gd name="connsiteX59" fmla="*/ 8275497 w 12192000"/>
              <a:gd name="connsiteY59" fmla="*/ 1264396 h 2237474"/>
              <a:gd name="connsiteX60" fmla="*/ 8206287 w 12192000"/>
              <a:gd name="connsiteY60" fmla="*/ 1273060 h 2237474"/>
              <a:gd name="connsiteX61" fmla="*/ 8168705 w 12192000"/>
              <a:gd name="connsiteY61" fmla="*/ 1279956 h 2237474"/>
              <a:gd name="connsiteX62" fmla="*/ 8139997 w 12192000"/>
              <a:gd name="connsiteY62" fmla="*/ 1282713 h 2237474"/>
              <a:gd name="connsiteX63" fmla="*/ 8074238 w 12192000"/>
              <a:gd name="connsiteY63" fmla="*/ 1301895 h 2237474"/>
              <a:gd name="connsiteX64" fmla="*/ 7968292 w 12192000"/>
              <a:gd name="connsiteY64" fmla="*/ 1338779 h 2237474"/>
              <a:gd name="connsiteX65" fmla="*/ 7945122 w 12192000"/>
              <a:gd name="connsiteY65" fmla="*/ 1345477 h 2237474"/>
              <a:gd name="connsiteX66" fmla="*/ 7922771 w 12192000"/>
              <a:gd name="connsiteY66" fmla="*/ 1346645 h 2237474"/>
              <a:gd name="connsiteX67" fmla="*/ 7915461 w 12192000"/>
              <a:gd name="connsiteY67" fmla="*/ 1342919 h 2237474"/>
              <a:gd name="connsiteX68" fmla="*/ 7902328 w 12192000"/>
              <a:gd name="connsiteY68" fmla="*/ 1345865 h 2237474"/>
              <a:gd name="connsiteX69" fmla="*/ 7898322 w 12192000"/>
              <a:gd name="connsiteY69" fmla="*/ 1345689 h 2237474"/>
              <a:gd name="connsiteX70" fmla="*/ 7875879 w 12192000"/>
              <a:gd name="connsiteY70" fmla="*/ 1345646 h 2237474"/>
              <a:gd name="connsiteX71" fmla="*/ 7840612 w 12192000"/>
              <a:gd name="connsiteY71" fmla="*/ 1369373 h 2237474"/>
              <a:gd name="connsiteX72" fmla="*/ 7786819 w 12192000"/>
              <a:gd name="connsiteY72" fmla="*/ 1378970 h 2237474"/>
              <a:gd name="connsiteX73" fmla="*/ 7548172 w 12192000"/>
              <a:gd name="connsiteY73" fmla="*/ 1417460 h 2237474"/>
              <a:gd name="connsiteX74" fmla="*/ 7483437 w 12192000"/>
              <a:gd name="connsiteY74" fmla="*/ 1478152 h 2237474"/>
              <a:gd name="connsiteX75" fmla="*/ 7377870 w 12192000"/>
              <a:gd name="connsiteY75" fmla="*/ 1523319 h 2237474"/>
              <a:gd name="connsiteX76" fmla="*/ 7230737 w 12192000"/>
              <a:gd name="connsiteY76" fmla="*/ 1562633 h 2237474"/>
              <a:gd name="connsiteX77" fmla="*/ 7224458 w 12192000"/>
              <a:gd name="connsiteY77" fmla="*/ 1573008 h 2237474"/>
              <a:gd name="connsiteX78" fmla="*/ 7213486 w 12192000"/>
              <a:gd name="connsiteY78" fmla="*/ 1580987 h 2237474"/>
              <a:gd name="connsiteX79" fmla="*/ 7210972 w 12192000"/>
              <a:gd name="connsiteY79" fmla="*/ 1580856 h 2237474"/>
              <a:gd name="connsiteX80" fmla="*/ 7183121 w 12192000"/>
              <a:gd name="connsiteY80" fmla="*/ 1595162 h 2237474"/>
              <a:gd name="connsiteX81" fmla="*/ 7164601 w 12192000"/>
              <a:gd name="connsiteY81" fmla="*/ 1606490 h 2237474"/>
              <a:gd name="connsiteX82" fmla="*/ 7159286 w 12192000"/>
              <a:gd name="connsiteY82" fmla="*/ 1606850 h 2237474"/>
              <a:gd name="connsiteX83" fmla="*/ 7114651 w 12192000"/>
              <a:gd name="connsiteY83" fmla="*/ 1620959 h 2237474"/>
              <a:gd name="connsiteX84" fmla="*/ 7092727 w 12192000"/>
              <a:gd name="connsiteY84" fmla="*/ 1623628 h 2237474"/>
              <a:gd name="connsiteX85" fmla="*/ 7031309 w 12192000"/>
              <a:gd name="connsiteY85" fmla="*/ 1619451 h 2237474"/>
              <a:gd name="connsiteX86" fmla="*/ 6999084 w 12192000"/>
              <a:gd name="connsiteY86" fmla="*/ 1634317 h 2237474"/>
              <a:gd name="connsiteX87" fmla="*/ 6992107 w 12192000"/>
              <a:gd name="connsiteY87" fmla="*/ 1636860 h 2237474"/>
              <a:gd name="connsiteX88" fmla="*/ 6991765 w 12192000"/>
              <a:gd name="connsiteY88" fmla="*/ 1636725 h 2237474"/>
              <a:gd name="connsiteX89" fmla="*/ 6983996 w 12192000"/>
              <a:gd name="connsiteY89" fmla="*/ 1639040 h 2237474"/>
              <a:gd name="connsiteX90" fmla="*/ 6979383 w 12192000"/>
              <a:gd name="connsiteY90" fmla="*/ 1641496 h 2237474"/>
              <a:gd name="connsiteX91" fmla="*/ 6900177 w 12192000"/>
              <a:gd name="connsiteY91" fmla="*/ 1636016 h 2237474"/>
              <a:gd name="connsiteX92" fmla="*/ 6795372 w 12192000"/>
              <a:gd name="connsiteY92" fmla="*/ 1644845 h 2237474"/>
              <a:gd name="connsiteX93" fmla="*/ 6692251 w 12192000"/>
              <a:gd name="connsiteY93" fmla="*/ 1656357 h 2237474"/>
              <a:gd name="connsiteX94" fmla="*/ 6655235 w 12192000"/>
              <a:gd name="connsiteY94" fmla="*/ 1661869 h 2237474"/>
              <a:gd name="connsiteX95" fmla="*/ 6587857 w 12192000"/>
              <a:gd name="connsiteY95" fmla="*/ 1665769 h 2237474"/>
              <a:gd name="connsiteX96" fmla="*/ 6554894 w 12192000"/>
              <a:gd name="connsiteY96" fmla="*/ 1664428 h 2237474"/>
              <a:gd name="connsiteX97" fmla="*/ 6551579 w 12192000"/>
              <a:gd name="connsiteY97" fmla="*/ 1662213 h 2237474"/>
              <a:gd name="connsiteX98" fmla="*/ 6545693 w 12192000"/>
              <a:gd name="connsiteY98" fmla="*/ 1661776 h 2237474"/>
              <a:gd name="connsiteX99" fmla="*/ 6530561 w 12192000"/>
              <a:gd name="connsiteY99" fmla="*/ 1664619 h 2237474"/>
              <a:gd name="connsiteX100" fmla="*/ 6525028 w 12192000"/>
              <a:gd name="connsiteY100" fmla="*/ 1666354 h 2237474"/>
              <a:gd name="connsiteX101" fmla="*/ 6516595 w 12192000"/>
              <a:gd name="connsiteY101" fmla="*/ 1667475 h 2237474"/>
              <a:gd name="connsiteX102" fmla="*/ 6516340 w 12192000"/>
              <a:gd name="connsiteY102" fmla="*/ 1667291 h 2237474"/>
              <a:gd name="connsiteX103" fmla="*/ 6508541 w 12192000"/>
              <a:gd name="connsiteY103" fmla="*/ 1668757 h 2237474"/>
              <a:gd name="connsiteX104" fmla="*/ 6471012 w 12192000"/>
              <a:gd name="connsiteY104" fmla="*/ 1678604 h 2237474"/>
              <a:gd name="connsiteX105" fmla="*/ 6415265 w 12192000"/>
              <a:gd name="connsiteY105" fmla="*/ 1665317 h 2237474"/>
              <a:gd name="connsiteX106" fmla="*/ 6393343 w 12192000"/>
              <a:gd name="connsiteY106" fmla="*/ 1664672 h 2237474"/>
              <a:gd name="connsiteX107" fmla="*/ 6380457 w 12192000"/>
              <a:gd name="connsiteY107" fmla="*/ 1662376 h 2237474"/>
              <a:gd name="connsiteX108" fmla="*/ 6280959 w 12192000"/>
              <a:gd name="connsiteY108" fmla="*/ 1689329 h 2237474"/>
              <a:gd name="connsiteX109" fmla="*/ 6266765 w 12192000"/>
              <a:gd name="connsiteY109" fmla="*/ 1695560 h 2237474"/>
              <a:gd name="connsiteX110" fmla="*/ 6255823 w 12192000"/>
              <a:gd name="connsiteY110" fmla="*/ 1704850 h 2237474"/>
              <a:gd name="connsiteX111" fmla="*/ 6098321 w 12192000"/>
              <a:gd name="connsiteY111" fmla="*/ 1721646 h 2237474"/>
              <a:gd name="connsiteX112" fmla="*/ 5880652 w 12192000"/>
              <a:gd name="connsiteY112" fmla="*/ 1779643 h 2237474"/>
              <a:gd name="connsiteX113" fmla="*/ 5785959 w 12192000"/>
              <a:gd name="connsiteY113" fmla="*/ 1775307 h 2237474"/>
              <a:gd name="connsiteX114" fmla="*/ 5643534 w 12192000"/>
              <a:gd name="connsiteY114" fmla="*/ 1802919 h 2237474"/>
              <a:gd name="connsiteX115" fmla="*/ 5518799 w 12192000"/>
              <a:gd name="connsiteY115" fmla="*/ 1818312 h 2237474"/>
              <a:gd name="connsiteX116" fmla="*/ 5505014 w 12192000"/>
              <a:gd name="connsiteY116" fmla="*/ 1819259 h 2237474"/>
              <a:gd name="connsiteX117" fmla="*/ 5499949 w 12192000"/>
              <a:gd name="connsiteY117" fmla="*/ 1814490 h 2237474"/>
              <a:gd name="connsiteX118" fmla="*/ 5453307 w 12192000"/>
              <a:gd name="connsiteY118" fmla="*/ 1815450 h 2237474"/>
              <a:gd name="connsiteX119" fmla="*/ 5364192 w 12192000"/>
              <a:gd name="connsiteY119" fmla="*/ 1826074 h 2237474"/>
              <a:gd name="connsiteX120" fmla="*/ 5350380 w 12192000"/>
              <a:gd name="connsiteY120" fmla="*/ 1830891 h 2237474"/>
              <a:gd name="connsiteX121" fmla="*/ 5259633 w 12192000"/>
              <a:gd name="connsiteY121" fmla="*/ 1837160 h 2237474"/>
              <a:gd name="connsiteX122" fmla="*/ 5197513 w 12192000"/>
              <a:gd name="connsiteY122" fmla="*/ 1844718 h 2237474"/>
              <a:gd name="connsiteX123" fmla="*/ 5184170 w 12192000"/>
              <a:gd name="connsiteY123" fmla="*/ 1849402 h 2237474"/>
              <a:gd name="connsiteX124" fmla="*/ 5168852 w 12192000"/>
              <a:gd name="connsiteY124" fmla="*/ 1844846 h 2237474"/>
              <a:gd name="connsiteX125" fmla="*/ 5164370 w 12192000"/>
              <a:gd name="connsiteY125" fmla="*/ 1840597 h 2237474"/>
              <a:gd name="connsiteX126" fmla="*/ 5114927 w 12192000"/>
              <a:gd name="connsiteY126" fmla="*/ 1847827 h 2237474"/>
              <a:gd name="connsiteX127" fmla="*/ 5108970 w 12192000"/>
              <a:gd name="connsiteY127" fmla="*/ 1847935 h 2237474"/>
              <a:gd name="connsiteX128" fmla="*/ 5067961 w 12192000"/>
              <a:gd name="connsiteY128" fmla="*/ 1845917 h 2237474"/>
              <a:gd name="connsiteX129" fmla="*/ 5007075 w 12192000"/>
              <a:gd name="connsiteY129" fmla="*/ 1838626 h 2237474"/>
              <a:gd name="connsiteX130" fmla="*/ 4944087 w 12192000"/>
              <a:gd name="connsiteY130" fmla="*/ 1823332 h 2237474"/>
              <a:gd name="connsiteX131" fmla="*/ 4907662 w 12192000"/>
              <a:gd name="connsiteY131" fmla="*/ 1816900 h 2237474"/>
              <a:gd name="connsiteX132" fmla="*/ 4882386 w 12192000"/>
              <a:gd name="connsiteY132" fmla="*/ 1809844 h 2237474"/>
              <a:gd name="connsiteX133" fmla="*/ 4811440 w 12192000"/>
              <a:gd name="connsiteY133" fmla="*/ 1804655 h 2237474"/>
              <a:gd name="connsiteX134" fmla="*/ 4691075 w 12192000"/>
              <a:gd name="connsiteY134" fmla="*/ 1801389 h 2237474"/>
              <a:gd name="connsiteX135" fmla="*/ 4647449 w 12192000"/>
              <a:gd name="connsiteY135" fmla="*/ 1793181 h 2237474"/>
              <a:gd name="connsiteX136" fmla="*/ 4645504 w 12192000"/>
              <a:gd name="connsiteY136" fmla="*/ 1787606 h 2237474"/>
              <a:gd name="connsiteX137" fmla="*/ 4632229 w 12192000"/>
              <a:gd name="connsiteY137" fmla="*/ 1785815 h 2237474"/>
              <a:gd name="connsiteX138" fmla="*/ 4629273 w 12192000"/>
              <a:gd name="connsiteY138" fmla="*/ 1784355 h 2237474"/>
              <a:gd name="connsiteX139" fmla="*/ 4611738 w 12192000"/>
              <a:gd name="connsiteY139" fmla="*/ 1776964 h 2237474"/>
              <a:gd name="connsiteX140" fmla="*/ 4560070 w 12192000"/>
              <a:gd name="connsiteY140" fmla="*/ 1785640 h 2237474"/>
              <a:gd name="connsiteX141" fmla="*/ 4536503 w 12192000"/>
              <a:gd name="connsiteY141" fmla="*/ 1785334 h 2237474"/>
              <a:gd name="connsiteX142" fmla="*/ 4513724 w 12192000"/>
              <a:gd name="connsiteY142" fmla="*/ 1791996 h 2237474"/>
              <a:gd name="connsiteX143" fmla="*/ 4501513 w 12192000"/>
              <a:gd name="connsiteY143" fmla="*/ 1799835 h 2237474"/>
              <a:gd name="connsiteX144" fmla="*/ 4459076 w 12192000"/>
              <a:gd name="connsiteY144" fmla="*/ 1813003 h 2237474"/>
              <a:gd name="connsiteX145" fmla="*/ 4459810 w 12192000"/>
              <a:gd name="connsiteY145" fmla="*/ 1797886 h 2237474"/>
              <a:gd name="connsiteX146" fmla="*/ 4379064 w 12192000"/>
              <a:gd name="connsiteY146" fmla="*/ 1817177 h 2237474"/>
              <a:gd name="connsiteX147" fmla="*/ 4319209 w 12192000"/>
              <a:gd name="connsiteY147" fmla="*/ 1834833 h 2237474"/>
              <a:gd name="connsiteX148" fmla="*/ 4306907 w 12192000"/>
              <a:gd name="connsiteY148" fmla="*/ 1841641 h 2237474"/>
              <a:gd name="connsiteX149" fmla="*/ 4290981 w 12192000"/>
              <a:gd name="connsiteY149" fmla="*/ 1839677 h 2237474"/>
              <a:gd name="connsiteX150" fmla="*/ 4285792 w 12192000"/>
              <a:gd name="connsiteY150" fmla="*/ 1836231 h 2237474"/>
              <a:gd name="connsiteX151" fmla="*/ 4238372 w 12192000"/>
              <a:gd name="connsiteY151" fmla="*/ 1851480 h 2237474"/>
              <a:gd name="connsiteX152" fmla="*/ 4232517 w 12192000"/>
              <a:gd name="connsiteY152" fmla="*/ 1852567 h 2237474"/>
              <a:gd name="connsiteX153" fmla="*/ 4191732 w 12192000"/>
              <a:gd name="connsiteY153" fmla="*/ 1857328 h 2237474"/>
              <a:gd name="connsiteX154" fmla="*/ 4065532 w 12192000"/>
              <a:gd name="connsiteY154" fmla="*/ 1855477 h 2237474"/>
              <a:gd name="connsiteX155" fmla="*/ 4028460 w 12192000"/>
              <a:gd name="connsiteY155" fmla="*/ 1855137 h 2237474"/>
              <a:gd name="connsiteX156" fmla="*/ 4002267 w 12192000"/>
              <a:gd name="connsiteY156" fmla="*/ 1852352 h 2237474"/>
              <a:gd name="connsiteX157" fmla="*/ 3931396 w 12192000"/>
              <a:gd name="connsiteY157" fmla="*/ 1858915 h 2237474"/>
              <a:gd name="connsiteX158" fmla="*/ 3812162 w 12192000"/>
              <a:gd name="connsiteY158" fmla="*/ 1875501 h 2237474"/>
              <a:gd name="connsiteX159" fmla="*/ 3767672 w 12192000"/>
              <a:gd name="connsiteY159" fmla="*/ 1874600 h 2237474"/>
              <a:gd name="connsiteX160" fmla="*/ 3764741 w 12192000"/>
              <a:gd name="connsiteY160" fmla="*/ 1869433 h 2237474"/>
              <a:gd name="connsiteX161" fmla="*/ 3751332 w 12192000"/>
              <a:gd name="connsiteY161" fmla="*/ 1869854 h 2237474"/>
              <a:gd name="connsiteX162" fmla="*/ 3748155 w 12192000"/>
              <a:gd name="connsiteY162" fmla="*/ 1868903 h 2237474"/>
              <a:gd name="connsiteX163" fmla="*/ 3729530 w 12192000"/>
              <a:gd name="connsiteY163" fmla="*/ 1864513 h 2237474"/>
              <a:gd name="connsiteX164" fmla="*/ 3680177 w 12192000"/>
              <a:gd name="connsiteY164" fmla="*/ 1881552 h 2237474"/>
              <a:gd name="connsiteX165" fmla="*/ 3567259 w 12192000"/>
              <a:gd name="connsiteY165" fmla="*/ 1893482 h 2237474"/>
              <a:gd name="connsiteX166" fmla="*/ 3405770 w 12192000"/>
              <a:gd name="connsiteY166" fmla="*/ 1904591 h 2237474"/>
              <a:gd name="connsiteX167" fmla="*/ 3280097 w 12192000"/>
              <a:gd name="connsiteY167" fmla="*/ 1919610 h 2237474"/>
              <a:gd name="connsiteX168" fmla="*/ 3123424 w 12192000"/>
              <a:gd name="connsiteY168" fmla="*/ 1952930 h 2237474"/>
              <a:gd name="connsiteX169" fmla="*/ 3009910 w 12192000"/>
              <a:gd name="connsiteY169" fmla="*/ 1957866 h 2237474"/>
              <a:gd name="connsiteX170" fmla="*/ 2995934 w 12192000"/>
              <a:gd name="connsiteY170" fmla="*/ 1967085 h 2237474"/>
              <a:gd name="connsiteX171" fmla="*/ 2980071 w 12192000"/>
              <a:gd name="connsiteY171" fmla="*/ 1972988 h 2237474"/>
              <a:gd name="connsiteX172" fmla="*/ 2978094 w 12192000"/>
              <a:gd name="connsiteY172" fmla="*/ 1972369 h 2237474"/>
              <a:gd name="connsiteX173" fmla="*/ 2942858 w 12192000"/>
              <a:gd name="connsiteY173" fmla="*/ 1981367 h 2237474"/>
              <a:gd name="connsiteX174" fmla="*/ 2875436 w 12192000"/>
              <a:gd name="connsiteY174" fmla="*/ 1996977 h 2237474"/>
              <a:gd name="connsiteX175" fmla="*/ 2874892 w 12192000"/>
              <a:gd name="connsiteY175" fmla="*/ 1996085 h 2237474"/>
              <a:gd name="connsiteX176" fmla="*/ 2864145 w 12192000"/>
              <a:gd name="connsiteY176" fmla="*/ 1994061 h 2237474"/>
              <a:gd name="connsiteX177" fmla="*/ 2843662 w 12192000"/>
              <a:gd name="connsiteY177" fmla="*/ 1992498 h 2237474"/>
              <a:gd name="connsiteX178" fmla="*/ 2796128 w 12192000"/>
              <a:gd name="connsiteY178" fmla="*/ 1976403 h 2237474"/>
              <a:gd name="connsiteX179" fmla="*/ 2756784 w 12192000"/>
              <a:gd name="connsiteY179" fmla="*/ 1985116 h 2237474"/>
              <a:gd name="connsiteX180" fmla="*/ 2748833 w 12192000"/>
              <a:gd name="connsiteY180" fmla="*/ 1986323 h 2237474"/>
              <a:gd name="connsiteX181" fmla="*/ 2748661 w 12192000"/>
              <a:gd name="connsiteY181" fmla="*/ 1986122 h 2237474"/>
              <a:gd name="connsiteX182" fmla="*/ 2740251 w 12192000"/>
              <a:gd name="connsiteY182" fmla="*/ 1986946 h 2237474"/>
              <a:gd name="connsiteX183" fmla="*/ 2718916 w 12192000"/>
              <a:gd name="connsiteY183" fmla="*/ 1990867 h 2237474"/>
              <a:gd name="connsiteX184" fmla="*/ 2713522 w 12192000"/>
              <a:gd name="connsiteY184" fmla="*/ 1990173 h 2237474"/>
              <a:gd name="connsiteX185" fmla="*/ 2680597 w 12192000"/>
              <a:gd name="connsiteY185" fmla="*/ 1984996 h 2237474"/>
              <a:gd name="connsiteX186" fmla="*/ 2578178 w 12192000"/>
              <a:gd name="connsiteY186" fmla="*/ 1990531 h 2237474"/>
              <a:gd name="connsiteX187" fmla="*/ 2476147 w 12192000"/>
              <a:gd name="connsiteY187" fmla="*/ 1998305 h 2237474"/>
              <a:gd name="connsiteX188" fmla="*/ 2373568 w 12192000"/>
              <a:gd name="connsiteY188" fmla="*/ 2003219 h 2237474"/>
              <a:gd name="connsiteX189" fmla="*/ 2321399 w 12192000"/>
              <a:gd name="connsiteY189" fmla="*/ 1989467 h 2237474"/>
              <a:gd name="connsiteX190" fmla="*/ 2315525 w 12192000"/>
              <a:gd name="connsiteY190" fmla="*/ 1989708 h 2237474"/>
              <a:gd name="connsiteX191" fmla="*/ 2300792 w 12192000"/>
              <a:gd name="connsiteY191" fmla="*/ 1994290 h 2237474"/>
              <a:gd name="connsiteX192" fmla="*/ 2295469 w 12192000"/>
              <a:gd name="connsiteY192" fmla="*/ 1996659 h 2237474"/>
              <a:gd name="connsiteX193" fmla="*/ 2287219 w 12192000"/>
              <a:gd name="connsiteY193" fmla="*/ 1998750 h 2237474"/>
              <a:gd name="connsiteX194" fmla="*/ 2286948 w 12192000"/>
              <a:gd name="connsiteY194" fmla="*/ 1998596 h 2237474"/>
              <a:gd name="connsiteX195" fmla="*/ 2243069 w 12192000"/>
              <a:gd name="connsiteY195" fmla="*/ 2015111 h 2237474"/>
              <a:gd name="connsiteX196" fmla="*/ 2186609 w 12192000"/>
              <a:gd name="connsiteY196" fmla="*/ 2008263 h 2237474"/>
              <a:gd name="connsiteX197" fmla="*/ 2164831 w 12192000"/>
              <a:gd name="connsiteY197" fmla="*/ 2010143 h 2237474"/>
              <a:gd name="connsiteX198" fmla="*/ 2152836 w 12192000"/>
              <a:gd name="connsiteY198" fmla="*/ 2010048 h 2237474"/>
              <a:gd name="connsiteX199" fmla="*/ 2117102 w 12192000"/>
              <a:gd name="connsiteY199" fmla="*/ 2023004 h 2237474"/>
              <a:gd name="connsiteX200" fmla="*/ 2111935 w 12192000"/>
              <a:gd name="connsiteY200" fmla="*/ 2023163 h 2237474"/>
              <a:gd name="connsiteX201" fmla="*/ 2089991 w 12192000"/>
              <a:gd name="connsiteY201" fmla="*/ 2034193 h 2237474"/>
              <a:gd name="connsiteX202" fmla="*/ 2058061 w 12192000"/>
              <a:gd name="connsiteY202" fmla="*/ 2047942 h 2237474"/>
              <a:gd name="connsiteX203" fmla="*/ 2055737 w 12192000"/>
              <a:gd name="connsiteY203" fmla="*/ 2047704 h 2237474"/>
              <a:gd name="connsiteX204" fmla="*/ 2042244 w 12192000"/>
              <a:gd name="connsiteY204" fmla="*/ 2055560 h 2237474"/>
              <a:gd name="connsiteX205" fmla="*/ 1976224 w 12192000"/>
              <a:gd name="connsiteY205" fmla="*/ 2074257 h 2237474"/>
              <a:gd name="connsiteX206" fmla="*/ 1877728 w 12192000"/>
              <a:gd name="connsiteY206" fmla="*/ 2101004 h 2237474"/>
              <a:gd name="connsiteX207" fmla="*/ 1759056 w 12192000"/>
              <a:gd name="connsiteY207" fmla="*/ 2125608 h 2237474"/>
              <a:gd name="connsiteX208" fmla="*/ 1637948 w 12192000"/>
              <a:gd name="connsiteY208" fmla="*/ 2172597 h 2237474"/>
              <a:gd name="connsiteX209" fmla="*/ 1434549 w 12192000"/>
              <a:gd name="connsiteY209" fmla="*/ 2234522 h 2237474"/>
              <a:gd name="connsiteX210" fmla="*/ 1398481 w 12192000"/>
              <a:gd name="connsiteY210" fmla="*/ 2237074 h 2237474"/>
              <a:gd name="connsiteX211" fmla="*/ 1398407 w 12192000"/>
              <a:gd name="connsiteY211" fmla="*/ 2237095 h 2237474"/>
              <a:gd name="connsiteX212" fmla="*/ 1370962 w 12192000"/>
              <a:gd name="connsiteY212" fmla="*/ 2237474 h 2237474"/>
              <a:gd name="connsiteX213" fmla="*/ 1356367 w 12192000"/>
              <a:gd name="connsiteY213" fmla="*/ 2235089 h 2237474"/>
              <a:gd name="connsiteX214" fmla="*/ 1324828 w 12192000"/>
              <a:gd name="connsiteY214" fmla="*/ 2231968 h 2237474"/>
              <a:gd name="connsiteX215" fmla="*/ 1297744 w 12192000"/>
              <a:gd name="connsiteY215" fmla="*/ 2235849 h 2237474"/>
              <a:gd name="connsiteX216" fmla="*/ 1286236 w 12192000"/>
              <a:gd name="connsiteY216" fmla="*/ 2233135 h 2237474"/>
              <a:gd name="connsiteX217" fmla="*/ 1283504 w 12192000"/>
              <a:gd name="connsiteY217" fmla="*/ 2233797 h 2237474"/>
              <a:gd name="connsiteX218" fmla="*/ 1279765 w 12192000"/>
              <a:gd name="connsiteY218" fmla="*/ 2229639 h 2237474"/>
              <a:gd name="connsiteX219" fmla="*/ 1195347 w 12192000"/>
              <a:gd name="connsiteY219" fmla="*/ 2212354 h 2237474"/>
              <a:gd name="connsiteX220" fmla="*/ 970251 w 12192000"/>
              <a:gd name="connsiteY220" fmla="*/ 2221029 h 2237474"/>
              <a:gd name="connsiteX221" fmla="*/ 812914 w 12192000"/>
              <a:gd name="connsiteY221" fmla="*/ 2202752 h 2237474"/>
              <a:gd name="connsiteX222" fmla="*/ 800195 w 12192000"/>
              <a:gd name="connsiteY222" fmla="*/ 2209407 h 2237474"/>
              <a:gd name="connsiteX223" fmla="*/ 784978 w 12192000"/>
              <a:gd name="connsiteY223" fmla="*/ 2212360 h 2237474"/>
              <a:gd name="connsiteX224" fmla="*/ 681987 w 12192000"/>
              <a:gd name="connsiteY224" fmla="*/ 2216757 h 2237474"/>
              <a:gd name="connsiteX225" fmla="*/ 669923 w 12192000"/>
              <a:gd name="connsiteY225" fmla="*/ 2211682 h 2237474"/>
              <a:gd name="connsiteX226" fmla="*/ 648680 w 12192000"/>
              <a:gd name="connsiteY226" fmla="*/ 2206229 h 2237474"/>
              <a:gd name="connsiteX227" fmla="*/ 597225 w 12192000"/>
              <a:gd name="connsiteY227" fmla="*/ 2180999 h 2237474"/>
              <a:gd name="connsiteX228" fmla="*/ 558449 w 12192000"/>
              <a:gd name="connsiteY228" fmla="*/ 2182346 h 2237474"/>
              <a:gd name="connsiteX229" fmla="*/ 550517 w 12192000"/>
              <a:gd name="connsiteY229" fmla="*/ 2182060 h 2237474"/>
              <a:gd name="connsiteX230" fmla="*/ 550309 w 12192000"/>
              <a:gd name="connsiteY230" fmla="*/ 2181825 h 2237474"/>
              <a:gd name="connsiteX231" fmla="*/ 541836 w 12192000"/>
              <a:gd name="connsiteY231" fmla="*/ 2181063 h 2237474"/>
              <a:gd name="connsiteX232" fmla="*/ 536057 w 12192000"/>
              <a:gd name="connsiteY232" fmla="*/ 2181537 h 2237474"/>
              <a:gd name="connsiteX233" fmla="*/ 520671 w 12192000"/>
              <a:gd name="connsiteY233" fmla="*/ 2180980 h 2237474"/>
              <a:gd name="connsiteX234" fmla="*/ 515024 w 12192000"/>
              <a:gd name="connsiteY234" fmla="*/ 2179258 h 2237474"/>
              <a:gd name="connsiteX235" fmla="*/ 512278 w 12192000"/>
              <a:gd name="connsiteY235" fmla="*/ 2176369 h 2237474"/>
              <a:gd name="connsiteX236" fmla="*/ 480419 w 12192000"/>
              <a:gd name="connsiteY236" fmla="*/ 2167807 h 2237474"/>
              <a:gd name="connsiteX237" fmla="*/ 413835 w 12192000"/>
              <a:gd name="connsiteY237" fmla="*/ 2156783 h 2237474"/>
              <a:gd name="connsiteX238" fmla="*/ 376513 w 12192000"/>
              <a:gd name="connsiteY238" fmla="*/ 2154014 h 2237474"/>
              <a:gd name="connsiteX239" fmla="*/ 273386 w 12192000"/>
              <a:gd name="connsiteY239" fmla="*/ 2142551 h 2237474"/>
              <a:gd name="connsiteX240" fmla="*/ 169207 w 12192000"/>
              <a:gd name="connsiteY240" fmla="*/ 2128100 h 2237474"/>
              <a:gd name="connsiteX241" fmla="*/ 93149 w 12192000"/>
              <a:gd name="connsiteY241" fmla="*/ 2105324 h 2237474"/>
              <a:gd name="connsiteX242" fmla="*/ 88109 w 12192000"/>
              <a:gd name="connsiteY242" fmla="*/ 2106704 h 2237474"/>
              <a:gd name="connsiteX243" fmla="*/ 80022 w 12192000"/>
              <a:gd name="connsiteY243" fmla="*/ 2107254 h 2237474"/>
              <a:gd name="connsiteX244" fmla="*/ 79717 w 12192000"/>
              <a:gd name="connsiteY244" fmla="*/ 2107046 h 2237474"/>
              <a:gd name="connsiteX245" fmla="*/ 72352 w 12192000"/>
              <a:gd name="connsiteY245" fmla="*/ 2107991 h 2237474"/>
              <a:gd name="connsiteX246" fmla="*/ 37645 w 12192000"/>
              <a:gd name="connsiteY246" fmla="*/ 2115401 h 2237474"/>
              <a:gd name="connsiteX247" fmla="*/ 4572 w 12192000"/>
              <a:gd name="connsiteY247" fmla="*/ 2111091 h 2237474"/>
              <a:gd name="connsiteX248" fmla="*/ 0 w 12192000"/>
              <a:gd name="connsiteY248" fmla="*/ 2110468 h 2237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12192000" h="2237474">
                <a:moveTo>
                  <a:pt x="0" y="0"/>
                </a:moveTo>
                <a:lnTo>
                  <a:pt x="12192000" y="0"/>
                </a:lnTo>
                <a:lnTo>
                  <a:pt x="12192000" y="751299"/>
                </a:lnTo>
                <a:lnTo>
                  <a:pt x="12176759" y="759190"/>
                </a:lnTo>
                <a:cubicBezTo>
                  <a:pt x="12165968" y="763819"/>
                  <a:pt x="12157853" y="765770"/>
                  <a:pt x="12154948" y="762731"/>
                </a:cubicBezTo>
                <a:cubicBezTo>
                  <a:pt x="12116503" y="759396"/>
                  <a:pt x="12073342" y="763579"/>
                  <a:pt x="12047364" y="749662"/>
                </a:cubicBezTo>
                <a:cubicBezTo>
                  <a:pt x="12041261" y="730599"/>
                  <a:pt x="11914319" y="741909"/>
                  <a:pt x="11890686" y="732766"/>
                </a:cubicBezTo>
                <a:cubicBezTo>
                  <a:pt x="11832408" y="747890"/>
                  <a:pt x="11815359" y="777569"/>
                  <a:pt x="11782413" y="769868"/>
                </a:cubicBezTo>
                <a:cubicBezTo>
                  <a:pt x="11760031" y="763594"/>
                  <a:pt x="11675205" y="777151"/>
                  <a:pt x="11649954" y="749628"/>
                </a:cubicBezTo>
                <a:cubicBezTo>
                  <a:pt x="11608286" y="767874"/>
                  <a:pt x="11593031" y="740811"/>
                  <a:pt x="11560424" y="748017"/>
                </a:cubicBezTo>
                <a:cubicBezTo>
                  <a:pt x="11488916" y="747650"/>
                  <a:pt x="11449669" y="773362"/>
                  <a:pt x="11358455" y="747593"/>
                </a:cubicBezTo>
                <a:cubicBezTo>
                  <a:pt x="11316233" y="754756"/>
                  <a:pt x="11256313" y="713012"/>
                  <a:pt x="11165209" y="748852"/>
                </a:cubicBezTo>
                <a:cubicBezTo>
                  <a:pt x="11113345" y="753539"/>
                  <a:pt x="11140250" y="736122"/>
                  <a:pt x="11058755" y="749617"/>
                </a:cubicBezTo>
                <a:cubicBezTo>
                  <a:pt x="11036836" y="722990"/>
                  <a:pt x="10909903" y="759211"/>
                  <a:pt x="10884013" y="760728"/>
                </a:cubicBezTo>
                <a:cubicBezTo>
                  <a:pt x="10864519" y="743356"/>
                  <a:pt x="10853492" y="756172"/>
                  <a:pt x="10834688" y="757726"/>
                </a:cubicBezTo>
                <a:cubicBezTo>
                  <a:pt x="10826871" y="747343"/>
                  <a:pt x="10811086" y="746602"/>
                  <a:pt x="10805004" y="757573"/>
                </a:cubicBezTo>
                <a:cubicBezTo>
                  <a:pt x="10810951" y="784448"/>
                  <a:pt x="10744688" y="759043"/>
                  <a:pt x="10739478" y="776841"/>
                </a:cubicBezTo>
                <a:cubicBezTo>
                  <a:pt x="10678284" y="779408"/>
                  <a:pt x="10540854" y="756546"/>
                  <a:pt x="10458762" y="755400"/>
                </a:cubicBezTo>
                <a:cubicBezTo>
                  <a:pt x="10426976" y="747433"/>
                  <a:pt x="10362961" y="776166"/>
                  <a:pt x="10246919" y="769960"/>
                </a:cubicBezTo>
                <a:cubicBezTo>
                  <a:pt x="10231631" y="763610"/>
                  <a:pt x="10172943" y="749095"/>
                  <a:pt x="10167995" y="760843"/>
                </a:cubicBezTo>
                <a:cubicBezTo>
                  <a:pt x="10131971" y="759999"/>
                  <a:pt x="10021683" y="796978"/>
                  <a:pt x="9997044" y="780129"/>
                </a:cubicBezTo>
                <a:cubicBezTo>
                  <a:pt x="10001018" y="806225"/>
                  <a:pt x="9951331" y="779975"/>
                  <a:pt x="9943887" y="804141"/>
                </a:cubicBezTo>
                <a:lnTo>
                  <a:pt x="9918248" y="816628"/>
                </a:lnTo>
                <a:lnTo>
                  <a:pt x="9836148" y="858312"/>
                </a:lnTo>
                <a:lnTo>
                  <a:pt x="9823800" y="866604"/>
                </a:lnTo>
                <a:lnTo>
                  <a:pt x="9794684" y="864509"/>
                </a:lnTo>
                <a:lnTo>
                  <a:pt x="9778288" y="854362"/>
                </a:lnTo>
                <a:lnTo>
                  <a:pt x="9773886" y="857543"/>
                </a:lnTo>
                <a:cubicBezTo>
                  <a:pt x="9769008" y="863842"/>
                  <a:pt x="9766501" y="867741"/>
                  <a:pt x="9761459" y="862394"/>
                </a:cubicBezTo>
                <a:lnTo>
                  <a:pt x="9705768" y="894610"/>
                </a:lnTo>
                <a:cubicBezTo>
                  <a:pt x="9699860" y="897215"/>
                  <a:pt x="9692576" y="897590"/>
                  <a:pt x="9683005" y="894128"/>
                </a:cubicBezTo>
                <a:cubicBezTo>
                  <a:pt x="9664449" y="898200"/>
                  <a:pt x="9612100" y="914263"/>
                  <a:pt x="9594438" y="919051"/>
                </a:cubicBezTo>
                <a:lnTo>
                  <a:pt x="9577033" y="922857"/>
                </a:lnTo>
                <a:cubicBezTo>
                  <a:pt x="9568659" y="926175"/>
                  <a:pt x="9551353" y="936082"/>
                  <a:pt x="9544189" y="938966"/>
                </a:cubicBezTo>
                <a:cubicBezTo>
                  <a:pt x="9538380" y="940584"/>
                  <a:pt x="9541329" y="937538"/>
                  <a:pt x="9534048" y="940158"/>
                </a:cubicBezTo>
                <a:cubicBezTo>
                  <a:pt x="9533709" y="946069"/>
                  <a:pt x="9530854" y="951684"/>
                  <a:pt x="9500499" y="954680"/>
                </a:cubicBezTo>
                <a:cubicBezTo>
                  <a:pt x="9481230" y="968165"/>
                  <a:pt x="9456325" y="979029"/>
                  <a:pt x="9428195" y="986225"/>
                </a:cubicBezTo>
                <a:cubicBezTo>
                  <a:pt x="9422499" y="981315"/>
                  <a:pt x="9414660" y="991352"/>
                  <a:pt x="9410017" y="993931"/>
                </a:cubicBezTo>
                <a:cubicBezTo>
                  <a:pt x="9408360" y="990327"/>
                  <a:pt x="9395782" y="990863"/>
                  <a:pt x="9392919" y="994656"/>
                </a:cubicBezTo>
                <a:cubicBezTo>
                  <a:pt x="9310581" y="1024474"/>
                  <a:pt x="9345163" y="981210"/>
                  <a:pt x="9301293" y="1011593"/>
                </a:cubicBezTo>
                <a:cubicBezTo>
                  <a:pt x="9292916" y="1014346"/>
                  <a:pt x="9285483" y="1013807"/>
                  <a:pt x="9278619" y="1011878"/>
                </a:cubicBezTo>
                <a:lnTo>
                  <a:pt x="9268019" y="1007442"/>
                </a:lnTo>
                <a:lnTo>
                  <a:pt x="9234662" y="1023056"/>
                </a:lnTo>
                <a:cubicBezTo>
                  <a:pt x="9217868" y="1029197"/>
                  <a:pt x="9199852" y="1034202"/>
                  <a:pt x="9181033" y="1037921"/>
                </a:cubicBezTo>
                <a:cubicBezTo>
                  <a:pt x="9174974" y="1030923"/>
                  <a:pt x="9162516" y="1043719"/>
                  <a:pt x="9155969" y="1046804"/>
                </a:cubicBezTo>
                <a:cubicBezTo>
                  <a:pt x="9154734" y="1041866"/>
                  <a:pt x="9138567" y="1041606"/>
                  <a:pt x="9133985" y="1046450"/>
                </a:cubicBezTo>
                <a:cubicBezTo>
                  <a:pt x="9021681" y="1079910"/>
                  <a:pt x="9076377" y="1024799"/>
                  <a:pt x="9012987" y="1061986"/>
                </a:cubicBezTo>
                <a:lnTo>
                  <a:pt x="8968445" y="1052169"/>
                </a:lnTo>
                <a:lnTo>
                  <a:pt x="8958984" y="1057212"/>
                </a:lnTo>
                <a:cubicBezTo>
                  <a:pt x="8920115" y="1062770"/>
                  <a:pt x="8906181" y="1053838"/>
                  <a:pt x="8886001" y="1067468"/>
                </a:cubicBezTo>
                <a:cubicBezTo>
                  <a:pt x="8847384" y="1050046"/>
                  <a:pt x="8863283" y="1068286"/>
                  <a:pt x="8838610" y="1075091"/>
                </a:cubicBezTo>
                <a:cubicBezTo>
                  <a:pt x="8816007" y="1080079"/>
                  <a:pt x="8773923" y="1092257"/>
                  <a:pt x="8750383" y="1097387"/>
                </a:cubicBezTo>
                <a:cubicBezTo>
                  <a:pt x="8735450" y="1116502"/>
                  <a:pt x="8721220" y="1097372"/>
                  <a:pt x="8697365" y="1105869"/>
                </a:cubicBezTo>
                <a:cubicBezTo>
                  <a:pt x="8687037" y="1113735"/>
                  <a:pt x="8678781" y="1115961"/>
                  <a:pt x="8665605" y="1110791"/>
                </a:cubicBezTo>
                <a:cubicBezTo>
                  <a:pt x="8618410" y="1148662"/>
                  <a:pt x="8633049" y="1116609"/>
                  <a:pt x="8584946" y="1135226"/>
                </a:cubicBezTo>
                <a:cubicBezTo>
                  <a:pt x="8544020" y="1153499"/>
                  <a:pt x="8496232" y="1168229"/>
                  <a:pt x="8460755" y="1203427"/>
                </a:cubicBezTo>
                <a:cubicBezTo>
                  <a:pt x="8454928" y="1212828"/>
                  <a:pt x="8436573" y="1218574"/>
                  <a:pt x="8419755" y="1216260"/>
                </a:cubicBezTo>
                <a:cubicBezTo>
                  <a:pt x="8416861" y="1215863"/>
                  <a:pt x="8414124" y="1215234"/>
                  <a:pt x="8411626" y="1214397"/>
                </a:cubicBezTo>
                <a:cubicBezTo>
                  <a:pt x="8391326" y="1238641"/>
                  <a:pt x="8371389" y="1231045"/>
                  <a:pt x="8363469" y="1246658"/>
                </a:cubicBezTo>
                <a:cubicBezTo>
                  <a:pt x="8322316" y="1258746"/>
                  <a:pt x="8283162" y="1250600"/>
                  <a:pt x="8275497" y="1264396"/>
                </a:cubicBezTo>
                <a:cubicBezTo>
                  <a:pt x="8253233" y="1266996"/>
                  <a:pt x="8218383" y="1257577"/>
                  <a:pt x="8206287" y="1273060"/>
                </a:cubicBezTo>
                <a:cubicBezTo>
                  <a:pt x="8200396" y="1262794"/>
                  <a:pt x="8183827" y="1285000"/>
                  <a:pt x="8168705" y="1279956"/>
                </a:cubicBezTo>
                <a:cubicBezTo>
                  <a:pt x="8157611" y="1275235"/>
                  <a:pt x="8149996" y="1280870"/>
                  <a:pt x="8139997" y="1282713"/>
                </a:cubicBezTo>
                <a:cubicBezTo>
                  <a:pt x="8125566" y="1279776"/>
                  <a:pt x="8084128" y="1294221"/>
                  <a:pt x="8074238" y="1301895"/>
                </a:cubicBezTo>
                <a:cubicBezTo>
                  <a:pt x="8052170" y="1326903"/>
                  <a:pt x="7986951" y="1319381"/>
                  <a:pt x="7968292" y="1338779"/>
                </a:cubicBezTo>
                <a:cubicBezTo>
                  <a:pt x="7960694" y="1342282"/>
                  <a:pt x="7952937" y="1344333"/>
                  <a:pt x="7945122" y="1345477"/>
                </a:cubicBezTo>
                <a:lnTo>
                  <a:pt x="7922771" y="1346645"/>
                </a:lnTo>
                <a:lnTo>
                  <a:pt x="7915461" y="1342919"/>
                </a:lnTo>
                <a:lnTo>
                  <a:pt x="7902328" y="1345865"/>
                </a:lnTo>
                <a:lnTo>
                  <a:pt x="7898322" y="1345689"/>
                </a:lnTo>
                <a:lnTo>
                  <a:pt x="7875879" y="1345646"/>
                </a:lnTo>
                <a:cubicBezTo>
                  <a:pt x="7890672" y="1367295"/>
                  <a:pt x="7816428" y="1353520"/>
                  <a:pt x="7840612" y="1369373"/>
                </a:cubicBezTo>
                <a:cubicBezTo>
                  <a:pt x="7803208" y="1375918"/>
                  <a:pt x="7836041" y="1389289"/>
                  <a:pt x="7786819" y="1378970"/>
                </a:cubicBezTo>
                <a:cubicBezTo>
                  <a:pt x="7732613" y="1405648"/>
                  <a:pt x="7587405" y="1382806"/>
                  <a:pt x="7548172" y="1417460"/>
                </a:cubicBezTo>
                <a:cubicBezTo>
                  <a:pt x="7551327" y="1405830"/>
                  <a:pt x="7499280" y="1470447"/>
                  <a:pt x="7483437" y="1478152"/>
                </a:cubicBezTo>
                <a:cubicBezTo>
                  <a:pt x="7446517" y="1491067"/>
                  <a:pt x="7432754" y="1502351"/>
                  <a:pt x="7377870" y="1523319"/>
                </a:cubicBezTo>
                <a:cubicBezTo>
                  <a:pt x="7324166" y="1536168"/>
                  <a:pt x="7290459" y="1563749"/>
                  <a:pt x="7230737" y="1562633"/>
                </a:cubicBezTo>
                <a:cubicBezTo>
                  <a:pt x="7229794" y="1566487"/>
                  <a:pt x="7227568" y="1569908"/>
                  <a:pt x="7224458" y="1573008"/>
                </a:cubicBezTo>
                <a:lnTo>
                  <a:pt x="7213486" y="1580987"/>
                </a:lnTo>
                <a:lnTo>
                  <a:pt x="7210972" y="1580856"/>
                </a:lnTo>
                <a:lnTo>
                  <a:pt x="7183121" y="1595162"/>
                </a:lnTo>
                <a:lnTo>
                  <a:pt x="7164601" y="1606490"/>
                </a:lnTo>
                <a:lnTo>
                  <a:pt x="7159286" y="1606850"/>
                </a:lnTo>
                <a:cubicBezTo>
                  <a:pt x="7150961" y="1609262"/>
                  <a:pt x="7125743" y="1618162"/>
                  <a:pt x="7114651" y="1620959"/>
                </a:cubicBezTo>
                <a:cubicBezTo>
                  <a:pt x="7109310" y="1606138"/>
                  <a:pt x="7106695" y="1617324"/>
                  <a:pt x="7092727" y="1623628"/>
                </a:cubicBezTo>
                <a:cubicBezTo>
                  <a:pt x="7081313" y="1602012"/>
                  <a:pt x="7049394" y="1627301"/>
                  <a:pt x="7031309" y="1619451"/>
                </a:cubicBezTo>
                <a:cubicBezTo>
                  <a:pt x="7021305" y="1624569"/>
                  <a:pt x="7010515" y="1629587"/>
                  <a:pt x="6999084" y="1634317"/>
                </a:cubicBezTo>
                <a:lnTo>
                  <a:pt x="6992107" y="1636860"/>
                </a:lnTo>
                <a:lnTo>
                  <a:pt x="6991765" y="1636725"/>
                </a:lnTo>
                <a:cubicBezTo>
                  <a:pt x="6989813" y="1636884"/>
                  <a:pt x="6987353" y="1637572"/>
                  <a:pt x="6983996" y="1639040"/>
                </a:cubicBezTo>
                <a:lnTo>
                  <a:pt x="6979383" y="1641496"/>
                </a:lnTo>
                <a:lnTo>
                  <a:pt x="6900177" y="1636016"/>
                </a:lnTo>
                <a:cubicBezTo>
                  <a:pt x="6859708" y="1641136"/>
                  <a:pt x="6829973" y="1628753"/>
                  <a:pt x="6795372" y="1644845"/>
                </a:cubicBezTo>
                <a:cubicBezTo>
                  <a:pt x="6757466" y="1649571"/>
                  <a:pt x="6723150" y="1647290"/>
                  <a:pt x="6692251" y="1656357"/>
                </a:cubicBezTo>
                <a:cubicBezTo>
                  <a:pt x="6678032" y="1652894"/>
                  <a:pt x="6665282" y="1652445"/>
                  <a:pt x="6655235" y="1661869"/>
                </a:cubicBezTo>
                <a:cubicBezTo>
                  <a:pt x="6619334" y="1664040"/>
                  <a:pt x="6608179" y="1654034"/>
                  <a:pt x="6587857" y="1665769"/>
                </a:cubicBezTo>
                <a:lnTo>
                  <a:pt x="6554894" y="1664428"/>
                </a:lnTo>
                <a:lnTo>
                  <a:pt x="6551579" y="1662213"/>
                </a:lnTo>
                <a:lnTo>
                  <a:pt x="6545693" y="1661776"/>
                </a:lnTo>
                <a:lnTo>
                  <a:pt x="6530561" y="1664619"/>
                </a:lnTo>
                <a:lnTo>
                  <a:pt x="6525028" y="1666354"/>
                </a:lnTo>
                <a:cubicBezTo>
                  <a:pt x="6521154" y="1667301"/>
                  <a:pt x="6518510" y="1667613"/>
                  <a:pt x="6516595" y="1667475"/>
                </a:cubicBezTo>
                <a:lnTo>
                  <a:pt x="6516340" y="1667291"/>
                </a:lnTo>
                <a:lnTo>
                  <a:pt x="6508541" y="1668757"/>
                </a:lnTo>
                <a:cubicBezTo>
                  <a:pt x="6495493" y="1671715"/>
                  <a:pt x="6482908" y="1675051"/>
                  <a:pt x="6471012" y="1678604"/>
                </a:cubicBezTo>
                <a:cubicBezTo>
                  <a:pt x="6457809" y="1668164"/>
                  <a:pt x="6415506" y="1688334"/>
                  <a:pt x="6415265" y="1665317"/>
                </a:cubicBezTo>
                <a:cubicBezTo>
                  <a:pt x="6399063" y="1669446"/>
                  <a:pt x="6391173" y="1680085"/>
                  <a:pt x="6393343" y="1664672"/>
                </a:cubicBezTo>
                <a:lnTo>
                  <a:pt x="6380457" y="1662376"/>
                </a:lnTo>
                <a:lnTo>
                  <a:pt x="6280959" y="1689329"/>
                </a:lnTo>
                <a:lnTo>
                  <a:pt x="6266765" y="1695560"/>
                </a:lnTo>
                <a:cubicBezTo>
                  <a:pt x="6262331" y="1698152"/>
                  <a:pt x="6258580" y="1701192"/>
                  <a:pt x="6255823" y="1704850"/>
                </a:cubicBezTo>
                <a:cubicBezTo>
                  <a:pt x="6200184" y="1694834"/>
                  <a:pt x="6155082" y="1716996"/>
                  <a:pt x="6098321" y="1721646"/>
                </a:cubicBezTo>
                <a:cubicBezTo>
                  <a:pt x="6036511" y="1734126"/>
                  <a:pt x="5902526" y="1770074"/>
                  <a:pt x="5880652" y="1779643"/>
                </a:cubicBezTo>
                <a:cubicBezTo>
                  <a:pt x="5862008" y="1784877"/>
                  <a:pt x="5777344" y="1786304"/>
                  <a:pt x="5785959" y="1775307"/>
                </a:cubicBezTo>
                <a:cubicBezTo>
                  <a:pt x="5732223" y="1803618"/>
                  <a:pt x="5707481" y="1784706"/>
                  <a:pt x="5643534" y="1802919"/>
                </a:cubicBezTo>
                <a:lnTo>
                  <a:pt x="5518799" y="1818312"/>
                </a:lnTo>
                <a:lnTo>
                  <a:pt x="5505014" y="1819259"/>
                </a:lnTo>
                <a:lnTo>
                  <a:pt x="5499949" y="1814490"/>
                </a:lnTo>
                <a:lnTo>
                  <a:pt x="5453307" y="1815450"/>
                </a:lnTo>
                <a:cubicBezTo>
                  <a:pt x="5433075" y="1827706"/>
                  <a:pt x="5395563" y="1821122"/>
                  <a:pt x="5364192" y="1826074"/>
                </a:cubicBezTo>
                <a:lnTo>
                  <a:pt x="5350380" y="1830891"/>
                </a:lnTo>
                <a:lnTo>
                  <a:pt x="5259633" y="1837160"/>
                </a:lnTo>
                <a:lnTo>
                  <a:pt x="5197513" y="1844718"/>
                </a:lnTo>
                <a:lnTo>
                  <a:pt x="5184170" y="1849402"/>
                </a:lnTo>
                <a:lnTo>
                  <a:pt x="5168852" y="1844846"/>
                </a:lnTo>
                <a:cubicBezTo>
                  <a:pt x="5166986" y="1843561"/>
                  <a:pt x="5165478" y="1842127"/>
                  <a:pt x="5164370" y="1840597"/>
                </a:cubicBezTo>
                <a:lnTo>
                  <a:pt x="5114927" y="1847827"/>
                </a:lnTo>
                <a:lnTo>
                  <a:pt x="5108970" y="1847935"/>
                </a:lnTo>
                <a:lnTo>
                  <a:pt x="5067961" y="1845917"/>
                </a:lnTo>
                <a:lnTo>
                  <a:pt x="5007075" y="1838626"/>
                </a:lnTo>
                <a:cubicBezTo>
                  <a:pt x="4987003" y="1833546"/>
                  <a:pt x="4969259" y="1814096"/>
                  <a:pt x="4944087" y="1823332"/>
                </a:cubicBezTo>
                <a:cubicBezTo>
                  <a:pt x="4949882" y="1812650"/>
                  <a:pt x="4914396" y="1826154"/>
                  <a:pt x="4907662" y="1816900"/>
                </a:cubicBezTo>
                <a:cubicBezTo>
                  <a:pt x="4903760" y="1809237"/>
                  <a:pt x="4892087" y="1811549"/>
                  <a:pt x="4882386" y="1809844"/>
                </a:cubicBezTo>
                <a:cubicBezTo>
                  <a:pt x="4874062" y="1802609"/>
                  <a:pt x="4826962" y="1801349"/>
                  <a:pt x="4811440" y="1804655"/>
                </a:cubicBezTo>
                <a:cubicBezTo>
                  <a:pt x="4768806" y="1818748"/>
                  <a:pt x="4725356" y="1790961"/>
                  <a:pt x="4691075" y="1801389"/>
                </a:cubicBezTo>
                <a:cubicBezTo>
                  <a:pt x="4663743" y="1799478"/>
                  <a:pt x="4655044" y="1795479"/>
                  <a:pt x="4647449" y="1793181"/>
                </a:cubicBezTo>
                <a:lnTo>
                  <a:pt x="4645504" y="1787606"/>
                </a:lnTo>
                <a:lnTo>
                  <a:pt x="4632229" y="1785815"/>
                </a:lnTo>
                <a:lnTo>
                  <a:pt x="4629273" y="1784355"/>
                </a:lnTo>
                <a:cubicBezTo>
                  <a:pt x="4623639" y="1781544"/>
                  <a:pt x="4617950" y="1778917"/>
                  <a:pt x="4611738" y="1776964"/>
                </a:cubicBezTo>
                <a:cubicBezTo>
                  <a:pt x="4601379" y="1800272"/>
                  <a:pt x="4557197" y="1764196"/>
                  <a:pt x="4560070" y="1785640"/>
                </a:cubicBezTo>
                <a:lnTo>
                  <a:pt x="4536503" y="1785334"/>
                </a:lnTo>
                <a:lnTo>
                  <a:pt x="4513724" y="1791996"/>
                </a:lnTo>
                <a:lnTo>
                  <a:pt x="4501513" y="1799835"/>
                </a:lnTo>
                <a:lnTo>
                  <a:pt x="4459076" y="1813003"/>
                </a:lnTo>
                <a:lnTo>
                  <a:pt x="4459810" y="1797886"/>
                </a:lnTo>
                <a:lnTo>
                  <a:pt x="4379064" y="1817177"/>
                </a:lnTo>
                <a:lnTo>
                  <a:pt x="4319209" y="1834833"/>
                </a:lnTo>
                <a:lnTo>
                  <a:pt x="4306907" y="1841641"/>
                </a:lnTo>
                <a:lnTo>
                  <a:pt x="4290981" y="1839677"/>
                </a:lnTo>
                <a:cubicBezTo>
                  <a:pt x="4288909" y="1838717"/>
                  <a:pt x="4287163" y="1837555"/>
                  <a:pt x="4285792" y="1836231"/>
                </a:cubicBezTo>
                <a:lnTo>
                  <a:pt x="4238372" y="1851480"/>
                </a:lnTo>
                <a:lnTo>
                  <a:pt x="4232517" y="1852567"/>
                </a:lnTo>
                <a:lnTo>
                  <a:pt x="4191732" y="1857328"/>
                </a:lnTo>
                <a:lnTo>
                  <a:pt x="4065532" y="1855477"/>
                </a:lnTo>
                <a:cubicBezTo>
                  <a:pt x="4069305" y="1844009"/>
                  <a:pt x="4036780" y="1863138"/>
                  <a:pt x="4028460" y="1855137"/>
                </a:cubicBezTo>
                <a:cubicBezTo>
                  <a:pt x="4023224" y="1848238"/>
                  <a:pt x="4012138" y="1852433"/>
                  <a:pt x="4002267" y="1852352"/>
                </a:cubicBezTo>
                <a:cubicBezTo>
                  <a:pt x="3992749" y="1846600"/>
                  <a:pt x="3946095" y="1853107"/>
                  <a:pt x="3931396" y="1858915"/>
                </a:cubicBezTo>
                <a:cubicBezTo>
                  <a:pt x="3891932" y="1879798"/>
                  <a:pt x="3844059" y="1859600"/>
                  <a:pt x="3812162" y="1875501"/>
                </a:cubicBezTo>
                <a:cubicBezTo>
                  <a:pt x="3784875" y="1878116"/>
                  <a:pt x="3775574" y="1875612"/>
                  <a:pt x="3767672" y="1874600"/>
                </a:cubicBezTo>
                <a:lnTo>
                  <a:pt x="3764741" y="1869433"/>
                </a:lnTo>
                <a:lnTo>
                  <a:pt x="3751332" y="1869854"/>
                </a:lnTo>
                <a:lnTo>
                  <a:pt x="3748155" y="1868903"/>
                </a:lnTo>
                <a:cubicBezTo>
                  <a:pt x="3742091" y="1867062"/>
                  <a:pt x="3736007" y="1865414"/>
                  <a:pt x="3729530" y="1864513"/>
                </a:cubicBezTo>
                <a:cubicBezTo>
                  <a:pt x="3723549" y="1889158"/>
                  <a:pt x="3673453" y="1860919"/>
                  <a:pt x="3680177" y="1881552"/>
                </a:cubicBezTo>
                <a:cubicBezTo>
                  <a:pt x="3643549" y="1880892"/>
                  <a:pt x="3599470" y="1913398"/>
                  <a:pt x="3567259" y="1893482"/>
                </a:cubicBezTo>
                <a:cubicBezTo>
                  <a:pt x="3512865" y="1897927"/>
                  <a:pt x="3463644" y="1898121"/>
                  <a:pt x="3405770" y="1904591"/>
                </a:cubicBezTo>
                <a:cubicBezTo>
                  <a:pt x="3361027" y="1917619"/>
                  <a:pt x="3312439" y="1902759"/>
                  <a:pt x="3280097" y="1919610"/>
                </a:cubicBezTo>
                <a:cubicBezTo>
                  <a:pt x="3228353" y="1917339"/>
                  <a:pt x="3163854" y="1927961"/>
                  <a:pt x="3123424" y="1952930"/>
                </a:cubicBezTo>
                <a:cubicBezTo>
                  <a:pt x="3067921" y="1955455"/>
                  <a:pt x="3058626" y="1970554"/>
                  <a:pt x="3009910" y="1957866"/>
                </a:cubicBezTo>
                <a:cubicBezTo>
                  <a:pt x="3005875" y="1961558"/>
                  <a:pt x="3001138" y="1964570"/>
                  <a:pt x="2995934" y="1967085"/>
                </a:cubicBezTo>
                <a:lnTo>
                  <a:pt x="2980071" y="1972988"/>
                </a:lnTo>
                <a:lnTo>
                  <a:pt x="2978094" y="1972369"/>
                </a:lnTo>
                <a:lnTo>
                  <a:pt x="2942858" y="1981367"/>
                </a:lnTo>
                <a:lnTo>
                  <a:pt x="2875436" y="1996977"/>
                </a:lnTo>
                <a:lnTo>
                  <a:pt x="2874892" y="1996085"/>
                </a:lnTo>
                <a:cubicBezTo>
                  <a:pt x="2872808" y="1994277"/>
                  <a:pt x="2869648" y="1993306"/>
                  <a:pt x="2864145" y="1994061"/>
                </a:cubicBezTo>
                <a:cubicBezTo>
                  <a:pt x="2872218" y="1978115"/>
                  <a:pt x="2860603" y="1988862"/>
                  <a:pt x="2843662" y="1992498"/>
                </a:cubicBezTo>
                <a:cubicBezTo>
                  <a:pt x="2852423" y="1968542"/>
                  <a:pt x="2804535" y="1987804"/>
                  <a:pt x="2796128" y="1976403"/>
                </a:cubicBezTo>
                <a:cubicBezTo>
                  <a:pt x="2783487" y="1979614"/>
                  <a:pt x="2770278" y="1982573"/>
                  <a:pt x="2756784" y="1985116"/>
                </a:cubicBezTo>
                <a:lnTo>
                  <a:pt x="2748833" y="1986323"/>
                </a:lnTo>
                <a:cubicBezTo>
                  <a:pt x="2748775" y="1986256"/>
                  <a:pt x="2748719" y="1986188"/>
                  <a:pt x="2748661" y="1986122"/>
                </a:cubicBezTo>
                <a:cubicBezTo>
                  <a:pt x="2746906" y="1985902"/>
                  <a:pt x="2744280" y="1986117"/>
                  <a:pt x="2740251" y="1986946"/>
                </a:cubicBezTo>
                <a:lnTo>
                  <a:pt x="2718916" y="1990867"/>
                </a:lnTo>
                <a:lnTo>
                  <a:pt x="2713522" y="1990173"/>
                </a:lnTo>
                <a:lnTo>
                  <a:pt x="2680597" y="1984996"/>
                </a:lnTo>
                <a:cubicBezTo>
                  <a:pt x="2658416" y="1985461"/>
                  <a:pt x="2612251" y="1988312"/>
                  <a:pt x="2578178" y="1990531"/>
                </a:cubicBezTo>
                <a:cubicBezTo>
                  <a:pt x="2545413" y="1998704"/>
                  <a:pt x="2513846" y="1994934"/>
                  <a:pt x="2476147" y="1998305"/>
                </a:cubicBezTo>
                <a:cubicBezTo>
                  <a:pt x="2437134" y="2013637"/>
                  <a:pt x="2413847" y="1999542"/>
                  <a:pt x="2373568" y="2003219"/>
                </a:cubicBezTo>
                <a:cubicBezTo>
                  <a:pt x="2341422" y="2024631"/>
                  <a:pt x="2342856" y="1992997"/>
                  <a:pt x="2321399" y="1989467"/>
                </a:cubicBezTo>
                <a:lnTo>
                  <a:pt x="2315525" y="1989708"/>
                </a:lnTo>
                <a:lnTo>
                  <a:pt x="2300792" y="1994290"/>
                </a:lnTo>
                <a:lnTo>
                  <a:pt x="2295469" y="1996659"/>
                </a:lnTo>
                <a:cubicBezTo>
                  <a:pt x="2291722" y="1998049"/>
                  <a:pt x="2289127" y="1998665"/>
                  <a:pt x="2287219" y="1998750"/>
                </a:cubicBezTo>
                <a:lnTo>
                  <a:pt x="2286948" y="1998596"/>
                </a:lnTo>
                <a:lnTo>
                  <a:pt x="2243069" y="2015111"/>
                </a:lnTo>
                <a:cubicBezTo>
                  <a:pt x="2229030" y="2006206"/>
                  <a:pt x="2188966" y="2031217"/>
                  <a:pt x="2186609" y="2008263"/>
                </a:cubicBezTo>
                <a:cubicBezTo>
                  <a:pt x="2170936" y="2014251"/>
                  <a:pt x="2164097" y="2025782"/>
                  <a:pt x="2164831" y="2010143"/>
                </a:cubicBezTo>
                <a:cubicBezTo>
                  <a:pt x="2159536" y="2011705"/>
                  <a:pt x="2155830" y="2011340"/>
                  <a:pt x="2152836" y="2010048"/>
                </a:cubicBezTo>
                <a:lnTo>
                  <a:pt x="2117102" y="2023004"/>
                </a:lnTo>
                <a:lnTo>
                  <a:pt x="2111935" y="2023163"/>
                </a:lnTo>
                <a:lnTo>
                  <a:pt x="2089991" y="2034193"/>
                </a:lnTo>
                <a:lnTo>
                  <a:pt x="2058061" y="2047942"/>
                </a:lnTo>
                <a:lnTo>
                  <a:pt x="2055737" y="2047704"/>
                </a:lnTo>
                <a:lnTo>
                  <a:pt x="2042244" y="2055560"/>
                </a:lnTo>
                <a:cubicBezTo>
                  <a:pt x="2038090" y="2058656"/>
                  <a:pt x="1978623" y="2070285"/>
                  <a:pt x="1976224" y="2074257"/>
                </a:cubicBezTo>
                <a:cubicBezTo>
                  <a:pt x="1920172" y="2070662"/>
                  <a:pt x="1933546" y="2089824"/>
                  <a:pt x="1877728" y="2101004"/>
                </a:cubicBezTo>
                <a:cubicBezTo>
                  <a:pt x="1839146" y="2101989"/>
                  <a:pt x="1818769" y="2108983"/>
                  <a:pt x="1759056" y="2125608"/>
                </a:cubicBezTo>
                <a:cubicBezTo>
                  <a:pt x="1719091" y="2137539"/>
                  <a:pt x="1691494" y="2161097"/>
                  <a:pt x="1637948" y="2172597"/>
                </a:cubicBezTo>
                <a:cubicBezTo>
                  <a:pt x="1587306" y="2207053"/>
                  <a:pt x="1496241" y="2208973"/>
                  <a:pt x="1434549" y="2234522"/>
                </a:cubicBezTo>
                <a:cubicBezTo>
                  <a:pt x="1402655" y="2224964"/>
                  <a:pt x="1409212" y="2231152"/>
                  <a:pt x="1398481" y="2237074"/>
                </a:cubicBezTo>
                <a:cubicBezTo>
                  <a:pt x="1398456" y="2237082"/>
                  <a:pt x="1398432" y="2237089"/>
                  <a:pt x="1398407" y="2237095"/>
                </a:cubicBezTo>
                <a:lnTo>
                  <a:pt x="1370962" y="2237474"/>
                </a:lnTo>
                <a:lnTo>
                  <a:pt x="1356367" y="2235089"/>
                </a:lnTo>
                <a:cubicBezTo>
                  <a:pt x="1346056" y="2233320"/>
                  <a:pt x="1335986" y="2231930"/>
                  <a:pt x="1324828" y="2231968"/>
                </a:cubicBezTo>
                <a:lnTo>
                  <a:pt x="1297744" y="2235849"/>
                </a:lnTo>
                <a:lnTo>
                  <a:pt x="1286236" y="2233135"/>
                </a:lnTo>
                <a:lnTo>
                  <a:pt x="1283504" y="2233797"/>
                </a:lnTo>
                <a:lnTo>
                  <a:pt x="1279765" y="2229639"/>
                </a:lnTo>
                <a:cubicBezTo>
                  <a:pt x="1260110" y="2221111"/>
                  <a:pt x="1209850" y="2211602"/>
                  <a:pt x="1195347" y="2212354"/>
                </a:cubicBezTo>
                <a:cubicBezTo>
                  <a:pt x="1171903" y="2216875"/>
                  <a:pt x="1033292" y="2222456"/>
                  <a:pt x="970251" y="2221029"/>
                </a:cubicBezTo>
                <a:cubicBezTo>
                  <a:pt x="913858" y="2213074"/>
                  <a:pt x="864984" y="2224767"/>
                  <a:pt x="812914" y="2202752"/>
                </a:cubicBezTo>
                <a:cubicBezTo>
                  <a:pt x="809419" y="2205714"/>
                  <a:pt x="805091" y="2207855"/>
                  <a:pt x="800195" y="2209407"/>
                </a:cubicBezTo>
                <a:lnTo>
                  <a:pt x="784978" y="2212360"/>
                </a:lnTo>
                <a:lnTo>
                  <a:pt x="681987" y="2216757"/>
                </a:lnTo>
                <a:lnTo>
                  <a:pt x="669923" y="2211682"/>
                </a:lnTo>
                <a:cubicBezTo>
                  <a:pt x="675432" y="2197125"/>
                  <a:pt x="665394" y="2205767"/>
                  <a:pt x="648680" y="2206229"/>
                </a:cubicBezTo>
                <a:cubicBezTo>
                  <a:pt x="653511" y="2183723"/>
                  <a:pt x="607806" y="2194090"/>
                  <a:pt x="597225" y="2180999"/>
                </a:cubicBezTo>
                <a:cubicBezTo>
                  <a:pt x="584838" y="2181847"/>
                  <a:pt x="571827" y="2182333"/>
                  <a:pt x="558449" y="2182346"/>
                </a:cubicBezTo>
                <a:lnTo>
                  <a:pt x="550517" y="2182060"/>
                </a:lnTo>
                <a:lnTo>
                  <a:pt x="550309" y="2181825"/>
                </a:lnTo>
                <a:cubicBezTo>
                  <a:pt x="548471" y="2181269"/>
                  <a:pt x="545824" y="2180990"/>
                  <a:pt x="541836" y="2181063"/>
                </a:cubicBezTo>
                <a:lnTo>
                  <a:pt x="536057" y="2181537"/>
                </a:lnTo>
                <a:lnTo>
                  <a:pt x="520671" y="2180980"/>
                </a:lnTo>
                <a:lnTo>
                  <a:pt x="515024" y="2179258"/>
                </a:lnTo>
                <a:lnTo>
                  <a:pt x="512278" y="2176369"/>
                </a:lnTo>
                <a:lnTo>
                  <a:pt x="480419" y="2167807"/>
                </a:lnTo>
                <a:cubicBezTo>
                  <a:pt x="458012" y="2174781"/>
                  <a:pt x="449332" y="2162566"/>
                  <a:pt x="413835" y="2156783"/>
                </a:cubicBezTo>
                <a:cubicBezTo>
                  <a:pt x="401959" y="2163765"/>
                  <a:pt x="389622" y="2160522"/>
                  <a:pt x="376513" y="2154014"/>
                </a:cubicBezTo>
                <a:cubicBezTo>
                  <a:pt x="344376" y="2156059"/>
                  <a:pt x="311403" y="2146283"/>
                  <a:pt x="273386" y="2142551"/>
                </a:cubicBezTo>
                <a:cubicBezTo>
                  <a:pt x="236093" y="2150634"/>
                  <a:pt x="209811" y="2132011"/>
                  <a:pt x="169207" y="2128100"/>
                </a:cubicBezTo>
                <a:lnTo>
                  <a:pt x="93149" y="2105324"/>
                </a:lnTo>
                <a:lnTo>
                  <a:pt x="88109" y="2106704"/>
                </a:lnTo>
                <a:cubicBezTo>
                  <a:pt x="84511" y="2107398"/>
                  <a:pt x="81960" y="2107528"/>
                  <a:pt x="80022" y="2107254"/>
                </a:cubicBezTo>
                <a:lnTo>
                  <a:pt x="79717" y="2107046"/>
                </a:lnTo>
                <a:lnTo>
                  <a:pt x="72352" y="2107991"/>
                </a:lnTo>
                <a:cubicBezTo>
                  <a:pt x="60160" y="2110089"/>
                  <a:pt x="48530" y="2112610"/>
                  <a:pt x="37645" y="2115401"/>
                </a:cubicBezTo>
                <a:cubicBezTo>
                  <a:pt x="29688" y="2109582"/>
                  <a:pt x="16534" y="2111084"/>
                  <a:pt x="4572" y="2111091"/>
                </a:cubicBezTo>
                <a:lnTo>
                  <a:pt x="0" y="2110468"/>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1137037" y="147484"/>
            <a:ext cx="9274512" cy="953729"/>
          </a:xfrm>
        </p:spPr>
        <p:txBody>
          <a:bodyPr>
            <a:normAutofit/>
          </a:bodyPr>
          <a:lstStyle/>
          <a:p>
            <a:pPr algn="ctr"/>
            <a:r>
              <a:rPr kumimoji="0" lang="en-GB" i="0" u="none" strike="noStrike" kern="1200" cap="none" spc="0" normalizeH="0" baseline="0" noProof="0">
                <a:ln>
                  <a:noFill/>
                </a:ln>
                <a:solidFill>
                  <a:srgbClr val="007FA3"/>
                </a:solidFill>
                <a:effectLst/>
                <a:uLnTx/>
                <a:uFillTx/>
                <a:latin typeface="VAGRundschriftD"/>
                <a:cs typeface="Calibri"/>
              </a:rPr>
              <a:t>Group activity</a:t>
            </a:r>
            <a:endParaRPr lang="en-GB">
              <a:solidFill>
                <a:srgbClr val="007FA3"/>
              </a:solidFill>
              <a:latin typeface="VAGRundschriftD"/>
              <a:cs typeface="Calibri"/>
            </a:endParaRPr>
          </a:p>
        </p:txBody>
      </p:sp>
      <p:sp>
        <p:nvSpPr>
          <p:cNvPr id="16" name="Freeform: Shape 15">
            <a:extLst>
              <a:ext uri="{FF2B5EF4-FFF2-40B4-BE49-F238E27FC236}">
                <a16:creationId xmlns:a16="http://schemas.microsoft.com/office/drawing/2014/main" id="{3501A971-CEBD-4E4B-8529-3BB4F4100C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60460" y="6189260"/>
            <a:ext cx="7831541" cy="668740"/>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1879721" y="2007704"/>
            <a:ext cx="8153158" cy="3824867"/>
          </a:xfrm>
        </p:spPr>
        <p:txBody>
          <a:bodyPr>
            <a:normAutofit/>
          </a:bodyPr>
          <a:lstStyle/>
          <a:p>
            <a:pPr marL="0" indent="0" defTabSz="704088">
              <a:spcBef>
                <a:spcPts val="770"/>
              </a:spcBef>
              <a:buNone/>
            </a:pPr>
            <a:endParaRPr lang="en-GB" sz="2156" kern="1200">
              <a:solidFill>
                <a:schemeClr val="tx1"/>
              </a:solidFill>
              <a:latin typeface="VAGRundschriftDLig" panose="00000400000000000000" pitchFamily="50" charset="0"/>
              <a:ea typeface="+mn-ea"/>
              <a:cs typeface="+mn-cs"/>
            </a:endParaRPr>
          </a:p>
          <a:p>
            <a:pPr marL="0" lvl="0" indent="0">
              <a:buNone/>
            </a:pPr>
            <a:endParaRPr lang="en-GB">
              <a:latin typeface="VAGRundschriftDLig" panose="00000400000000000000" pitchFamily="50" charset="0"/>
            </a:endParaRPr>
          </a:p>
        </p:txBody>
      </p:sp>
      <p:sp>
        <p:nvSpPr>
          <p:cNvPr id="4" name="TextBox 3">
            <a:extLst>
              <a:ext uri="{FF2B5EF4-FFF2-40B4-BE49-F238E27FC236}">
                <a16:creationId xmlns:a16="http://schemas.microsoft.com/office/drawing/2014/main" id="{0E19872D-A44A-A03B-DA48-5C73C40725EB}"/>
              </a:ext>
            </a:extLst>
          </p:cNvPr>
          <p:cNvSpPr txBox="1"/>
          <p:nvPr/>
        </p:nvSpPr>
        <p:spPr>
          <a:xfrm>
            <a:off x="629265" y="1248697"/>
            <a:ext cx="10638503" cy="1729704"/>
          </a:xfrm>
          <a:prstGeom prst="rect">
            <a:avLst/>
          </a:prstGeom>
          <a:noFill/>
        </p:spPr>
        <p:txBody>
          <a:bodyPr wrap="square">
            <a:spAutoFit/>
          </a:bodyPr>
          <a:lstStyle/>
          <a:p>
            <a:pPr algn="ctr" defTabSz="704088">
              <a:lnSpc>
                <a:spcPct val="90000"/>
              </a:lnSpc>
              <a:spcBef>
                <a:spcPts val="770"/>
              </a:spcBef>
              <a:defRPr/>
            </a:pPr>
            <a:r>
              <a:rPr lang="en-US" sz="2400" kern="1200">
                <a:solidFill>
                  <a:prstClr val="black"/>
                </a:solidFill>
                <a:latin typeface="VAGRundschriftDLig" panose="00000400000000000000" pitchFamily="50" charset="0"/>
              </a:rPr>
              <a:t>Some universities use an observed group task as part of the interview process. </a:t>
            </a:r>
          </a:p>
          <a:p>
            <a:pPr algn="ctr" defTabSz="704088">
              <a:lnSpc>
                <a:spcPct val="90000"/>
              </a:lnSpc>
              <a:spcBef>
                <a:spcPts val="770"/>
              </a:spcBef>
              <a:defRPr/>
            </a:pPr>
            <a:endParaRPr lang="en-US" sz="2400" kern="1200">
              <a:solidFill>
                <a:prstClr val="black"/>
              </a:solidFill>
              <a:latin typeface="VAGRundschriftDLig" panose="00000400000000000000" pitchFamily="50" charset="0"/>
            </a:endParaRPr>
          </a:p>
          <a:p>
            <a:pPr algn="ctr" defTabSz="704088">
              <a:lnSpc>
                <a:spcPct val="90000"/>
              </a:lnSpc>
              <a:spcBef>
                <a:spcPts val="770"/>
              </a:spcBef>
              <a:defRPr/>
            </a:pPr>
            <a:r>
              <a:rPr lang="en-US" sz="2400" kern="1200">
                <a:solidFill>
                  <a:prstClr val="black"/>
                </a:solidFill>
                <a:latin typeface="VAGRundschriftDLig" panose="00000400000000000000" pitchFamily="50" charset="0"/>
              </a:rPr>
              <a:t>I would like you, in small groups, to explore and discuss the concept of the 3Rs – </a:t>
            </a:r>
          </a:p>
          <a:p>
            <a:pPr algn="ctr" defTabSz="704088">
              <a:lnSpc>
                <a:spcPct val="90000"/>
              </a:lnSpc>
              <a:spcBef>
                <a:spcPts val="770"/>
              </a:spcBef>
              <a:defRPr/>
            </a:pPr>
            <a:r>
              <a:rPr lang="en-US" sz="2400" kern="1200">
                <a:solidFill>
                  <a:prstClr val="black"/>
                </a:solidFill>
                <a:latin typeface="VAGRundschriftDLig" panose="00000400000000000000" pitchFamily="50" charset="0"/>
              </a:rPr>
              <a:t> and come up with a 4</a:t>
            </a:r>
            <a:r>
              <a:rPr lang="en-US" sz="2400" kern="1200" baseline="30000">
                <a:solidFill>
                  <a:prstClr val="black"/>
                </a:solidFill>
                <a:latin typeface="VAGRundschriftDLig" panose="00000400000000000000" pitchFamily="50" charset="0"/>
              </a:rPr>
              <a:t>th</a:t>
            </a:r>
            <a:r>
              <a:rPr lang="en-US" sz="2400" kern="1200">
                <a:solidFill>
                  <a:prstClr val="black"/>
                </a:solidFill>
                <a:latin typeface="VAGRundschriftDLig" panose="00000400000000000000" pitchFamily="50" charset="0"/>
              </a:rPr>
              <a:t> R as a group, that would be a One Medicine    </a:t>
            </a:r>
            <a:endParaRPr kumimoji="0" lang="en-US" sz="2400" b="0" i="0" u="none" strike="noStrike" kern="1200" cap="none" spc="0" normalizeH="0" baseline="0" noProof="0">
              <a:ln>
                <a:noFill/>
              </a:ln>
              <a:solidFill>
                <a:prstClr val="black"/>
              </a:solidFill>
              <a:effectLst/>
              <a:uLnTx/>
              <a:uFillTx/>
              <a:latin typeface="VAGRundschriftDLig" panose="00000400000000000000" pitchFamily="50" charset="0"/>
            </a:endParaRPr>
          </a:p>
        </p:txBody>
      </p:sp>
      <p:pic>
        <p:nvPicPr>
          <p:cNvPr id="7" name="Picture 6" descr="Study group at table in cafeteria">
            <a:extLst>
              <a:ext uri="{FF2B5EF4-FFF2-40B4-BE49-F238E27FC236}">
                <a16:creationId xmlns:a16="http://schemas.microsoft.com/office/drawing/2014/main" id="{A3569475-630D-B015-C508-A8F050C80E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71384" y="3608196"/>
            <a:ext cx="3969831" cy="2646554"/>
          </a:xfrm>
          <a:prstGeom prst="rect">
            <a:avLst/>
          </a:prstGeom>
        </p:spPr>
      </p:pic>
    </p:spTree>
    <p:extLst>
      <p:ext uri="{BB962C8B-B14F-4D97-AF65-F5344CB8AC3E}">
        <p14:creationId xmlns:p14="http://schemas.microsoft.com/office/powerpoint/2010/main" val="316798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anim calcmode="lin" valueType="num">
                                      <p:cBhvr>
                                        <p:cTn id="2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13">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22" name="Picture 7" descr="A race between four rabbits and one tortoise and the tortoise is on the lead">
            <a:extLst>
              <a:ext uri="{FF2B5EF4-FFF2-40B4-BE49-F238E27FC236}">
                <a16:creationId xmlns:a16="http://schemas.microsoft.com/office/drawing/2014/main" id="{89E5105C-379B-6794-0B01-05879B2D2576}"/>
              </a:ext>
            </a:extLst>
          </p:cNvPr>
          <p:cNvPicPr>
            <a:picLocks noChangeAspect="1"/>
          </p:cNvPicPr>
          <p:nvPr/>
        </p:nvPicPr>
        <p:blipFill rotWithShape="1">
          <a:blip r:embed="rId3" cstate="email">
            <a:alphaModFix amt="60000"/>
            <a:extLst>
              <a:ext uri="{28A0092B-C50C-407E-A947-70E740481C1C}">
                <a14:useLocalDpi xmlns:a14="http://schemas.microsoft.com/office/drawing/2010/main"/>
              </a:ext>
            </a:extLst>
          </a:blip>
          <a:srcRect/>
          <a:stretch/>
        </p:blipFill>
        <p:spPr>
          <a:xfrm>
            <a:off x="-1" y="10"/>
            <a:ext cx="12192001" cy="6857990"/>
          </a:xfrm>
          <a:prstGeom prst="rect">
            <a:avLst/>
          </a:prstGeom>
        </p:spPr>
      </p:pic>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838199" y="557189"/>
            <a:ext cx="5155263" cy="5571899"/>
          </a:xfrm>
        </p:spPr>
        <p:txBody>
          <a:bodyPr>
            <a:normAutofit/>
          </a:bodyPr>
          <a:lstStyle/>
          <a:p>
            <a:r>
              <a:rPr kumimoji="0" lang="en-GB" b="1" i="0" u="none" strike="noStrike" kern="1200" cap="none" spc="0" normalizeH="0" baseline="0" noProof="0">
                <a:ln>
                  <a:noFill/>
                </a:ln>
                <a:solidFill>
                  <a:srgbClr val="FFFFFF"/>
                </a:solidFill>
                <a:effectLst/>
                <a:uLnTx/>
                <a:uFillTx/>
                <a:latin typeface="VAGRundschriftD" panose="00000500000000000000" pitchFamily="50" charset="0"/>
                <a:ea typeface="+mj-ea"/>
                <a:cs typeface="Calibri" charset="0"/>
              </a:rPr>
              <a:t>The 3 Rs</a:t>
            </a:r>
            <a:endParaRPr lang="en-GB">
              <a:solidFill>
                <a:srgbClr val="FFFFFF"/>
              </a:solidFill>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195375" y="557189"/>
            <a:ext cx="5771338" cy="6082150"/>
          </a:xfrm>
        </p:spPr>
        <p:txBody>
          <a:bodyPr anchor="ctr">
            <a:normAutofit/>
          </a:bodyPr>
          <a:lstStyle/>
          <a:p>
            <a:pPr lvl="0"/>
            <a:endParaRPr lang="en-US" sz="2000">
              <a:solidFill>
                <a:srgbClr val="FFFFFF"/>
              </a:solidFill>
            </a:endParaRPr>
          </a:p>
          <a:p>
            <a:pPr lvl="0"/>
            <a:r>
              <a:rPr lang="en-GB" sz="2400">
                <a:solidFill>
                  <a:srgbClr val="FFFFFF"/>
                </a:solidFill>
                <a:latin typeface="VAGRundschriftDLig" panose="00000400000000000000" pitchFamily="50" charset="0"/>
              </a:rPr>
              <a:t>The principles of the 3 Rs were developed over 60 years ago by </a:t>
            </a:r>
            <a:r>
              <a:rPr lang="en-GB" sz="2400" b="0" i="0">
                <a:solidFill>
                  <a:srgbClr val="FFFFFF"/>
                </a:solidFill>
                <a:effectLst/>
                <a:latin typeface="VAGRundschriftDLig" panose="00000400000000000000" pitchFamily="50" charset="0"/>
              </a:rPr>
              <a:t> William Russell and Rex Burch in 1959.</a:t>
            </a:r>
            <a:r>
              <a:rPr lang="en-GB" sz="2400">
                <a:solidFill>
                  <a:srgbClr val="FFFFFF"/>
                </a:solidFill>
                <a:latin typeface="VAGRundschriftDLig" panose="00000400000000000000" pitchFamily="50" charset="0"/>
              </a:rPr>
              <a:t> They were to provide a framework for performing more humane animal research.  </a:t>
            </a:r>
          </a:p>
          <a:p>
            <a:pPr marL="0" lvl="0" indent="0">
              <a:buNone/>
            </a:pPr>
            <a:endParaRPr lang="en-GB" sz="2400">
              <a:solidFill>
                <a:srgbClr val="FFFFFF"/>
              </a:solidFill>
              <a:latin typeface="VAGRundschriftDLig" panose="00000400000000000000" pitchFamily="50" charset="0"/>
            </a:endParaRPr>
          </a:p>
          <a:p>
            <a:pPr lvl="0"/>
            <a:r>
              <a:rPr lang="en-GB" sz="2400">
                <a:solidFill>
                  <a:srgbClr val="FFFFFF"/>
                </a:solidFill>
                <a:latin typeface="VAGRundschriftDLig" panose="00000400000000000000" pitchFamily="50" charset="0"/>
              </a:rPr>
              <a:t>Replacement</a:t>
            </a:r>
          </a:p>
          <a:p>
            <a:pPr lvl="0"/>
            <a:r>
              <a:rPr kumimoji="0" lang="en-GB" sz="2400" b="0" i="0" u="none" strike="noStrike" kern="1200" cap="none" spc="0" normalizeH="0" baseline="0" noProof="0">
                <a:ln>
                  <a:noFill/>
                </a:ln>
                <a:solidFill>
                  <a:srgbClr val="FFFFFF"/>
                </a:solidFill>
                <a:effectLst/>
                <a:uLnTx/>
                <a:uFillTx/>
                <a:latin typeface="VAGRundschriftDLig" panose="00000400000000000000" pitchFamily="50" charset="0"/>
              </a:rPr>
              <a:t>Reduction </a:t>
            </a:r>
          </a:p>
          <a:p>
            <a:pPr lvl="0"/>
            <a:r>
              <a:rPr kumimoji="0" lang="en-GB" sz="2400" b="0" i="0" u="none" strike="noStrike" kern="1200" cap="none" spc="0" normalizeH="0" baseline="0" noProof="0">
                <a:ln>
                  <a:noFill/>
                </a:ln>
                <a:solidFill>
                  <a:srgbClr val="FFFFFF"/>
                </a:solidFill>
                <a:effectLst/>
                <a:uLnTx/>
                <a:uFillTx/>
                <a:latin typeface="VAGRundschriftDLig" panose="00000400000000000000" pitchFamily="50" charset="0"/>
              </a:rPr>
              <a:t>Refinement</a:t>
            </a:r>
          </a:p>
          <a:p>
            <a:pPr lvl="0"/>
            <a:endParaRPr lang="en-GB" sz="2400">
              <a:solidFill>
                <a:srgbClr val="FFFFFF"/>
              </a:solidFill>
              <a:latin typeface="VAGRundschriftDLig" panose="00000400000000000000" pitchFamily="50" charset="0"/>
            </a:endParaRPr>
          </a:p>
          <a:p>
            <a:pPr marL="0" lvl="0" indent="0">
              <a:spcBef>
                <a:spcPts val="0"/>
              </a:spcBef>
              <a:buNone/>
            </a:pPr>
            <a:endParaRPr lang="en-US" sz="2400">
              <a:solidFill>
                <a:srgbClr val="FFFFFF"/>
              </a:solidFill>
              <a:latin typeface="VAGRundschriftD" panose="00000500000000000000" pitchFamily="50" charset="0"/>
            </a:endParaRPr>
          </a:p>
          <a:p>
            <a:pPr marL="0" lvl="0" indent="0">
              <a:spcBef>
                <a:spcPts val="0"/>
              </a:spcBef>
              <a:buNone/>
            </a:pPr>
            <a:r>
              <a:rPr lang="en-US" sz="2400" err="1">
                <a:solidFill>
                  <a:srgbClr val="FFFFFF"/>
                </a:solidFill>
                <a:latin typeface="VAGRundschriftDLig" panose="00000400000000000000" pitchFamily="50" charset="0"/>
              </a:rPr>
              <a:t>Humanimal</a:t>
            </a:r>
            <a:r>
              <a:rPr lang="en-US" sz="2400">
                <a:solidFill>
                  <a:srgbClr val="FFFFFF"/>
                </a:solidFill>
                <a:latin typeface="VAGRundschriftDLig" panose="00000400000000000000" pitchFamily="50" charset="0"/>
              </a:rPr>
              <a:t> Trust does NOT fund any research which involves the use of experimental animal models</a:t>
            </a:r>
            <a:endParaRPr lang="en-GB" sz="2400">
              <a:solidFill>
                <a:srgbClr val="FFFFFF"/>
              </a:solidFill>
              <a:latin typeface="VAGRundschriftDLig" panose="00000400000000000000" pitchFamily="50" charset="0"/>
            </a:endParaRPr>
          </a:p>
          <a:p>
            <a:pPr marL="0" lvl="0" indent="0">
              <a:buNone/>
            </a:pPr>
            <a:endParaRPr lang="en-GB" sz="2000">
              <a:solidFill>
                <a:srgbClr val="FFFFFF"/>
              </a:solidFill>
              <a:latin typeface="VAGRundschriftDLig" panose="00000400000000000000" pitchFamily="50" charset="0"/>
            </a:endParaRPr>
          </a:p>
        </p:txBody>
      </p:sp>
    </p:spTree>
    <p:extLst>
      <p:ext uri="{BB962C8B-B14F-4D97-AF65-F5344CB8AC3E}">
        <p14:creationId xmlns:p14="http://schemas.microsoft.com/office/powerpoint/2010/main" val="333084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1000"/>
                                        <p:tgtEl>
                                          <p:spTgt spid="6">
                                            <p:txEl>
                                              <p:pRg st="5" end="5"/>
                                            </p:txEl>
                                          </p:spTgt>
                                        </p:tgtEl>
                                      </p:cBhvr>
                                    </p:animEffect>
                                    <p:anim calcmode="lin" valueType="num">
                                      <p:cBhvr>
                                        <p:cTn id="2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fade">
                                      <p:cBhvr>
                                        <p:cTn id="28" dur="1000"/>
                                        <p:tgtEl>
                                          <p:spTgt spid="6">
                                            <p:txEl>
                                              <p:pRg st="8" end="8"/>
                                            </p:txEl>
                                          </p:spTgt>
                                        </p:tgtEl>
                                      </p:cBhvr>
                                    </p:animEffect>
                                    <p:anim calcmode="lin" valueType="num">
                                      <p:cBhvr>
                                        <p:cTn id="2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506186" y="131729"/>
            <a:ext cx="5276462" cy="1080845"/>
          </a:xfrm>
        </p:spPr>
        <p:txBody>
          <a:bodyPr>
            <a:normAutofit/>
          </a:bodyPr>
          <a:lstStyle/>
          <a:p>
            <a:pPr algn="ctr"/>
            <a:r>
              <a:rPr kumimoji="0" lang="en-GB" sz="4800" i="0" u="none" strike="noStrike" kern="1200" cap="none" spc="0" normalizeH="0" baseline="0" noProof="0">
                <a:ln>
                  <a:noFill/>
                </a:ln>
                <a:solidFill>
                  <a:srgbClr val="007FA3"/>
                </a:solidFill>
                <a:effectLst/>
                <a:uLnTx/>
                <a:uFillTx/>
                <a:latin typeface="VAGRundschriftD"/>
                <a:cs typeface="Calibri"/>
              </a:rPr>
              <a:t>The 3Rs</a:t>
            </a:r>
            <a:endParaRPr lang="en-US"/>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326571" y="983226"/>
            <a:ext cx="6280706" cy="5874774"/>
          </a:xfrm>
        </p:spPr>
        <p:txBody>
          <a:bodyPr anchor="ctr">
            <a:normAutofit/>
          </a:bodyPr>
          <a:lstStyle/>
          <a:p>
            <a:pPr marL="0" lvl="0" indent="0">
              <a:buNone/>
            </a:pPr>
            <a:r>
              <a:rPr lang="en-GB" b="1">
                <a:solidFill>
                  <a:schemeClr val="tx2"/>
                </a:solidFill>
                <a:latin typeface="VAGRundschriftDLig" panose="00000400000000000000" pitchFamily="50" charset="0"/>
              </a:rPr>
              <a:t>Replacement</a:t>
            </a:r>
            <a:r>
              <a:rPr lang="en-GB" sz="2200">
                <a:solidFill>
                  <a:schemeClr val="tx2"/>
                </a:solidFill>
                <a:latin typeface="VAGRundschriftDLig" panose="00000400000000000000" pitchFamily="50" charset="0"/>
              </a:rPr>
              <a:t> –  Avoiding or replacing animal use e.g. using cell cultures, computer modelling, or human tissue or volunteers.</a:t>
            </a:r>
          </a:p>
          <a:p>
            <a:pPr lvl="0"/>
            <a:endParaRPr lang="en-GB" sz="2200">
              <a:solidFill>
                <a:schemeClr val="tx2"/>
              </a:solidFill>
              <a:latin typeface="VAGRundschriftDLig" panose="00000400000000000000" pitchFamily="50" charset="0"/>
            </a:endParaRPr>
          </a:p>
          <a:p>
            <a:pPr marL="0" lvl="0" indent="0">
              <a:buNone/>
            </a:pPr>
            <a:r>
              <a:rPr kumimoji="0" lang="en-GB" b="1" i="0" u="none" strike="noStrike" kern="1200" cap="none" spc="0" normalizeH="0" baseline="0" noProof="0">
                <a:ln>
                  <a:noFill/>
                </a:ln>
                <a:solidFill>
                  <a:schemeClr val="tx2"/>
                </a:solidFill>
                <a:effectLst/>
                <a:uLnTx/>
                <a:uFillTx/>
                <a:latin typeface="VAGRundschriftDLig" panose="00000400000000000000" pitchFamily="50" charset="0"/>
              </a:rPr>
              <a:t>Reduction</a:t>
            </a:r>
            <a:r>
              <a:rPr kumimoji="0" lang="en-GB" sz="2200" b="0" i="0" u="none" strike="noStrike" kern="1200" cap="none" spc="0" normalizeH="0" baseline="0" noProof="0">
                <a:ln>
                  <a:noFill/>
                </a:ln>
                <a:solidFill>
                  <a:schemeClr val="tx2"/>
                </a:solidFill>
                <a:effectLst/>
                <a:uLnTx/>
                <a:uFillTx/>
                <a:latin typeface="VAGRundschriftDLig" panose="00000400000000000000" pitchFamily="50" charset="0"/>
              </a:rPr>
              <a:t> - </a:t>
            </a:r>
            <a:r>
              <a:rPr lang="en-GB" sz="2200">
                <a:solidFill>
                  <a:schemeClr val="tx2"/>
                </a:solidFill>
                <a:latin typeface="VAGRundschriftDLig" panose="00000400000000000000" pitchFamily="50" charset="0"/>
              </a:rPr>
              <a:t>Where animal use is necessary, keeping numbers to the minimum e.g. using statistical methods to determine the smallest number of animals that can be used in an experiment.</a:t>
            </a:r>
          </a:p>
          <a:p>
            <a:pPr lvl="0"/>
            <a:endParaRPr kumimoji="0" lang="en-GB" sz="2200" b="0" i="0" u="none" strike="noStrike" kern="1200" cap="none" spc="0" normalizeH="0" baseline="0" noProof="0">
              <a:ln>
                <a:noFill/>
              </a:ln>
              <a:solidFill>
                <a:schemeClr val="tx2"/>
              </a:solidFill>
              <a:effectLst/>
              <a:uLnTx/>
              <a:uFillTx/>
              <a:latin typeface="VAGRundschriftDLig" panose="00000400000000000000" pitchFamily="50" charset="0"/>
            </a:endParaRPr>
          </a:p>
          <a:p>
            <a:pPr marL="0" lvl="0" indent="0">
              <a:buNone/>
            </a:pPr>
            <a:r>
              <a:rPr kumimoji="0" lang="en-GB" b="1" i="0" u="none" strike="noStrike" kern="1200" cap="none" spc="0" normalizeH="0" baseline="0" noProof="0">
                <a:ln>
                  <a:noFill/>
                </a:ln>
                <a:solidFill>
                  <a:schemeClr val="tx2"/>
                </a:solidFill>
                <a:effectLst/>
                <a:uLnTx/>
                <a:uFillTx/>
                <a:latin typeface="VAGRundschriftDLig" panose="00000400000000000000" pitchFamily="50" charset="0"/>
              </a:rPr>
              <a:t>Refinement</a:t>
            </a:r>
            <a:r>
              <a:rPr kumimoji="0" lang="en-GB" sz="2200" b="0" i="0" u="none" strike="noStrike" kern="1200" cap="none" spc="0" normalizeH="0" baseline="0" noProof="0">
                <a:ln>
                  <a:noFill/>
                </a:ln>
                <a:solidFill>
                  <a:schemeClr val="tx2"/>
                </a:solidFill>
                <a:effectLst/>
                <a:uLnTx/>
                <a:uFillTx/>
                <a:latin typeface="VAGRundschriftDLig" panose="00000400000000000000" pitchFamily="50" charset="0"/>
              </a:rPr>
              <a:t> - </a:t>
            </a:r>
            <a:r>
              <a:rPr lang="en-GB" sz="2200">
                <a:solidFill>
                  <a:schemeClr val="tx2"/>
                </a:solidFill>
                <a:latin typeface="VAGRundschriftDLig" panose="00000400000000000000" pitchFamily="50" charset="0"/>
              </a:rPr>
              <a:t>Where animal use is necessary, minimising pain and suffering and improving welfare e.g. using pain relief, provide housing that allows animals to perform their natural behaviours and handle them more sympathetically and appropriately.</a:t>
            </a:r>
          </a:p>
        </p:txBody>
      </p:sp>
      <p:grpSp>
        <p:nvGrpSpPr>
          <p:cNvPr id="17" name="Group 16">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8" name="Freeform: Shape 17">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Graphic 9" descr="Rat">
            <a:extLst>
              <a:ext uri="{FF2B5EF4-FFF2-40B4-BE49-F238E27FC236}">
                <a16:creationId xmlns:a16="http://schemas.microsoft.com/office/drawing/2014/main" id="{732B1E9B-7B60-104F-286F-797D83EC737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21726" y="1618989"/>
            <a:ext cx="3620021" cy="3620021"/>
          </a:xfrm>
          <a:prstGeom prst="rect">
            <a:avLst/>
          </a:prstGeom>
        </p:spPr>
      </p:pic>
    </p:spTree>
    <p:extLst>
      <p:ext uri="{BB962C8B-B14F-4D97-AF65-F5344CB8AC3E}">
        <p14:creationId xmlns:p14="http://schemas.microsoft.com/office/powerpoint/2010/main" val="212568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anim calcmode="lin" valueType="num">
                                      <p:cBhvr>
                                        <p:cTn id="2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ircle, diagram, font&#10;&#10;Description automatically generated">
            <a:extLst>
              <a:ext uri="{FF2B5EF4-FFF2-40B4-BE49-F238E27FC236}">
                <a16:creationId xmlns:a16="http://schemas.microsoft.com/office/drawing/2014/main" id="{9DC1E41D-E173-28F3-C5A9-26C583F872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13181"/>
            <a:ext cx="11183814" cy="7561248"/>
          </a:xfrm>
          <a:prstGeom prst="rect">
            <a:avLst/>
          </a:pr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1008184" y="1459907"/>
            <a:ext cx="10175630" cy="767904"/>
          </a:xfrm>
        </p:spPr>
        <p:txBody>
          <a:bodyPr anchor="ctr">
            <a:normAutofit/>
          </a:bodyPr>
          <a:lstStyle/>
          <a:p>
            <a:pPr marL="0" lvl="0" indent="0" algn="ctr">
              <a:buNone/>
            </a:pPr>
            <a:endParaRPr lang="en-GB" sz="2000">
              <a:latin typeface="VAGRundschriftDLig" panose="00000400000000000000" pitchFamily="50" charset="0"/>
            </a:endParaRPr>
          </a:p>
          <a:p>
            <a:pPr marL="0" lvl="0" indent="0" algn="ctr">
              <a:buNone/>
            </a:pPr>
            <a:endParaRPr lang="en-GB" sz="2000">
              <a:latin typeface="VAGRundschriftDLig" panose="00000400000000000000" pitchFamily="50" charset="0"/>
            </a:endParaRPr>
          </a:p>
        </p:txBody>
      </p:sp>
      <p:sp>
        <p:nvSpPr>
          <p:cNvPr id="7" name="Title 6">
            <a:extLst>
              <a:ext uri="{FF2B5EF4-FFF2-40B4-BE49-F238E27FC236}">
                <a16:creationId xmlns:a16="http://schemas.microsoft.com/office/drawing/2014/main" id="{0EB51DC0-98F5-3B7E-B228-40ABC3E62AED}"/>
              </a:ext>
            </a:extLst>
          </p:cNvPr>
          <p:cNvSpPr txBox="1">
            <a:spLocks noGrp="1"/>
          </p:cNvSpPr>
          <p:nvPr>
            <p:ph type="title"/>
          </p:nvPr>
        </p:nvSpPr>
        <p:spPr>
          <a:xfrm>
            <a:off x="1008063" y="151904"/>
            <a:ext cx="10175875" cy="923330"/>
          </a:xfrm>
          <a:prstGeom prst="rect">
            <a:avLst/>
          </a:prstGeom>
          <a:noFill/>
        </p:spPr>
        <p:txBody>
          <a:bodyPr wrap="square" rtlCol="0">
            <a:spAutoFit/>
          </a:bodyPr>
          <a:lstStyle/>
          <a:p>
            <a:pPr algn="ctr"/>
            <a:r>
              <a:rPr lang="en-GB" sz="6000">
                <a:solidFill>
                  <a:srgbClr val="007FA3"/>
                </a:solidFill>
                <a:latin typeface="VAGRundschriftD"/>
              </a:rPr>
              <a:t>The 4</a:t>
            </a:r>
            <a:r>
              <a:rPr lang="en-GB" sz="6000" baseline="30000">
                <a:solidFill>
                  <a:srgbClr val="007FA3"/>
                </a:solidFill>
                <a:latin typeface="VAGRundschriftD"/>
              </a:rPr>
              <a:t>th</a:t>
            </a:r>
            <a:r>
              <a:rPr lang="en-GB" sz="6000">
                <a:solidFill>
                  <a:srgbClr val="007FA3"/>
                </a:solidFill>
                <a:latin typeface="VAGRundschriftD"/>
              </a:rPr>
              <a:t> R</a:t>
            </a:r>
            <a:endParaRPr lang="en-US"/>
          </a:p>
        </p:txBody>
      </p:sp>
    </p:spTree>
    <p:extLst>
      <p:ext uri="{BB962C8B-B14F-4D97-AF65-F5344CB8AC3E}">
        <p14:creationId xmlns:p14="http://schemas.microsoft.com/office/powerpoint/2010/main" val="209990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838200" y="365127"/>
            <a:ext cx="10515600" cy="1077467"/>
          </a:xfrm>
        </p:spPr>
        <p:txBody>
          <a:bodyPr>
            <a:normAutofit/>
          </a:bodyPr>
          <a:lstStyle/>
          <a:p>
            <a:r>
              <a:rPr kumimoji="0" lang="en-GB" sz="3600" b="1" i="0" u="none" strike="noStrike" kern="1200" cap="none" spc="0" normalizeH="0" baseline="0" noProof="0">
                <a:ln>
                  <a:noFill/>
                </a:ln>
                <a:solidFill>
                  <a:srgbClr val="0084A1"/>
                </a:solidFill>
                <a:effectLst/>
                <a:uLnTx/>
                <a:uFillTx/>
                <a:latin typeface="VAGRundschriftD" panose="00000500000000000000" pitchFamily="50" charset="0"/>
                <a:cs typeface="Calibri" charset="0"/>
              </a:rPr>
              <a:t>The 4 Rs</a:t>
            </a:r>
            <a:endParaRPr lang="en-GB" sz="3600">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838200" y="1243811"/>
            <a:ext cx="10515600" cy="369168"/>
          </a:xfrm>
        </p:spPr>
        <p:txBody>
          <a:bodyPr>
            <a:normAutofit fontScale="92500" lnSpcReduction="20000"/>
          </a:bodyPr>
          <a:lstStyle/>
          <a:p>
            <a:pPr marL="0" lvl="0" indent="0">
              <a:buNone/>
            </a:pPr>
            <a:endParaRPr lang="en-GB">
              <a:latin typeface="VAGRundschriftDLig" panose="00000400000000000000" pitchFamily="50" charset="0"/>
            </a:endParaRPr>
          </a:p>
          <a:p>
            <a:pPr marL="0" lvl="0" indent="0">
              <a:buNone/>
            </a:pPr>
            <a:endParaRPr lang="en-GB">
              <a:latin typeface="VAGRundschriftDLig" panose="00000400000000000000" pitchFamily="50" charset="0"/>
            </a:endParaRPr>
          </a:p>
        </p:txBody>
      </p:sp>
      <p:pic>
        <p:nvPicPr>
          <p:cNvPr id="7" name="Picture 6" descr="A picture containing text, circle, screenshot, diagram&#10;&#10;Description automatically generated">
            <a:extLst>
              <a:ext uri="{FF2B5EF4-FFF2-40B4-BE49-F238E27FC236}">
                <a16:creationId xmlns:a16="http://schemas.microsoft.com/office/drawing/2014/main" id="{7B87ED48-3519-A718-C702-14D80C13F2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0664" y="-14428"/>
            <a:ext cx="10704869" cy="6872429"/>
          </a:xfrm>
          <a:prstGeom prst="rect">
            <a:avLst/>
          </a:prstGeom>
        </p:spPr>
      </p:pic>
    </p:spTree>
    <p:extLst>
      <p:ext uri="{BB962C8B-B14F-4D97-AF65-F5344CB8AC3E}">
        <p14:creationId xmlns:p14="http://schemas.microsoft.com/office/powerpoint/2010/main" val="2368651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6">
            <a:extLst>
              <a:ext uri="{FF2B5EF4-FFF2-40B4-BE49-F238E27FC236}">
                <a16:creationId xmlns:a16="http://schemas.microsoft.com/office/drawing/2014/main" id="{9875CB60-0ADB-4461-9603-35F613FBE8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33A2A0-4D16-FEF1-518E-0EB1F5BE8D64}"/>
              </a:ext>
            </a:extLst>
          </p:cNvPr>
          <p:cNvSpPr>
            <a:spLocks noGrp="1"/>
          </p:cNvSpPr>
          <p:nvPr>
            <p:ph type="ctrTitle"/>
          </p:nvPr>
        </p:nvSpPr>
        <p:spPr>
          <a:xfrm>
            <a:off x="7391225" y="-808893"/>
            <a:ext cx="4642262" cy="6980403"/>
          </a:xfrm>
        </p:spPr>
        <p:txBody>
          <a:bodyPr vert="horz" lIns="91440" tIns="45720" rIns="91440" bIns="45720" rtlCol="0">
            <a:normAutofit/>
          </a:bodyPr>
          <a:lstStyle/>
          <a:p>
            <a:r>
              <a:rPr lang="en-US" sz="2400">
                <a:latin typeface="VAGRundschriftDLig" panose="00000400000000000000"/>
              </a:rPr>
              <a:t>Our aim is a</a:t>
            </a:r>
            <a:r>
              <a:rPr lang="en-GB" sz="2400">
                <a:latin typeface="VAGRundschriftDLig" panose="00000400000000000000"/>
              </a:rPr>
              <a:t> world, where animal experiments are no longer carried out.</a:t>
            </a:r>
            <a:br>
              <a:rPr lang="en-GB" sz="2400">
                <a:latin typeface="VAGRundschriftDLig" panose="00000400000000000000"/>
              </a:rPr>
            </a:br>
            <a:r>
              <a:rPr lang="en-GB" sz="2400">
                <a:latin typeface="VAGRundschriftDLig" panose="00000400000000000000"/>
              </a:rPr>
              <a:t>Where animals, via a strict ethical framework that ensures their best interest, can take part in clinical research, (the study of health and illness that is naturally occuring) in the same way humans do.</a:t>
            </a:r>
            <a:br>
              <a:rPr lang="en-GB" sz="2400">
                <a:latin typeface="VAGRundschriftDLig" panose="00000400000000000000"/>
              </a:rPr>
            </a:br>
            <a:br>
              <a:rPr lang="en-GB" sz="2400">
                <a:latin typeface="VAGRundschriftDLig" panose="00000400000000000000"/>
              </a:rPr>
            </a:br>
            <a:r>
              <a:rPr lang="en-GB" sz="2400">
                <a:latin typeface="VAGRundschriftDLig" panose="00000400000000000000"/>
              </a:rPr>
              <a:t>Ensure health treatment is equally available for both humans and animals.</a:t>
            </a:r>
            <a:br>
              <a:rPr lang="en-GB" sz="1700" b="1">
                <a:latin typeface="VAGRundschriftDLig" panose="00000400000000000000"/>
              </a:rPr>
            </a:br>
            <a:endParaRPr lang="en-US" sz="1700" b="1">
              <a:latin typeface="VAGRundschriftDLig" panose="00000400000000000000"/>
            </a:endParaRPr>
          </a:p>
        </p:txBody>
      </p:sp>
      <p:pic>
        <p:nvPicPr>
          <p:cNvPr id="3" name="dog.compressed">
            <a:hlinkClick r:id="" action="ppaction://media"/>
            <a:extLst>
              <a:ext uri="{FF2B5EF4-FFF2-40B4-BE49-F238E27FC236}">
                <a16:creationId xmlns:a16="http://schemas.microsoft.com/office/drawing/2014/main" id="{59CFFEF4-FA82-B52F-1352-AEA9B3632E1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99774" y="1354610"/>
            <a:ext cx="6030794" cy="3392322"/>
          </a:xfrm>
          <a:prstGeom prst="rect">
            <a:avLst/>
          </a:prstGeom>
        </p:spPr>
      </p:pic>
    </p:spTree>
    <p:extLst>
      <p:ext uri="{BB962C8B-B14F-4D97-AF65-F5344CB8AC3E}">
        <p14:creationId xmlns:p14="http://schemas.microsoft.com/office/powerpoint/2010/main" val="100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99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1"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46"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4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9" name="Freeform: Shape 4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5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5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4" name="Freeform: Shape 54">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8" name="Freeform: Shape 55">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45B2456-4EF5-85E8-E4E1-59FA412C08EF}"/>
              </a:ext>
            </a:extLst>
          </p:cNvPr>
          <p:cNvSpPr>
            <a:spLocks noGrp="1"/>
          </p:cNvSpPr>
          <p:nvPr>
            <p:ph type="ctrTitle"/>
          </p:nvPr>
        </p:nvSpPr>
        <p:spPr>
          <a:xfrm>
            <a:off x="789708" y="841664"/>
            <a:ext cx="4874661" cy="5156800"/>
          </a:xfrm>
        </p:spPr>
        <p:txBody>
          <a:bodyPr vert="horz" lIns="91440" tIns="45720" rIns="91440" bIns="45720" rtlCol="0" anchor="ctr">
            <a:normAutofit/>
          </a:bodyPr>
          <a:lstStyle/>
          <a:p>
            <a:pPr algn="ctr"/>
            <a:r>
              <a:rPr lang="en-US" sz="4800" kern="1200">
                <a:solidFill>
                  <a:schemeClr val="bg1"/>
                </a:solidFill>
                <a:latin typeface="+mj-lt"/>
                <a:ea typeface="+mj-ea"/>
                <a:cs typeface="+mj-cs"/>
              </a:rPr>
              <a:t>How did you feel in the “Group interview?”</a:t>
            </a:r>
          </a:p>
        </p:txBody>
      </p:sp>
      <p:sp>
        <p:nvSpPr>
          <p:cNvPr id="3" name="Subtitle 2">
            <a:extLst>
              <a:ext uri="{FF2B5EF4-FFF2-40B4-BE49-F238E27FC236}">
                <a16:creationId xmlns:a16="http://schemas.microsoft.com/office/drawing/2014/main" id="{CDB9BB0E-C99D-75BF-B8F2-9A67C5CDD063}"/>
              </a:ext>
            </a:extLst>
          </p:cNvPr>
          <p:cNvSpPr>
            <a:spLocks noGrp="1"/>
          </p:cNvSpPr>
          <p:nvPr>
            <p:ph type="subTitle" idx="1"/>
          </p:nvPr>
        </p:nvSpPr>
        <p:spPr>
          <a:xfrm>
            <a:off x="6534687" y="127819"/>
            <a:ext cx="5205556" cy="6730181"/>
          </a:xfrm>
        </p:spPr>
        <p:txBody>
          <a:bodyPr vert="horz" lIns="91440" tIns="45720" rIns="91440" bIns="45720" rtlCol="0" anchor="ctr">
            <a:normAutofit/>
          </a:bodyPr>
          <a:lstStyle/>
          <a:p>
            <a:pPr algn="ctr">
              <a:defRPr/>
            </a:pPr>
            <a:r>
              <a:rPr lang="en-US" sz="4000" kern="1200">
                <a:solidFill>
                  <a:schemeClr val="tx2"/>
                </a:solidFill>
                <a:latin typeface="VAGRundschriftDLig" panose="00000400000000000000" pitchFamily="50" charset="0"/>
              </a:rPr>
              <a:t>Did you find this exercise beneficial?</a:t>
            </a:r>
          </a:p>
          <a:p>
            <a:pPr algn="ctr">
              <a:defRPr/>
            </a:pPr>
            <a:r>
              <a:rPr lang="en-US" sz="3200" b="0">
                <a:solidFill>
                  <a:schemeClr val="tx2"/>
                </a:solidFill>
                <a:latin typeface="VAGRundschriftDLig"/>
              </a:rPr>
              <a:t>Did you find an area you need to work on prior to your interviews? </a:t>
            </a:r>
            <a:endParaRPr lang="en-US" sz="3200" b="0">
              <a:solidFill>
                <a:schemeClr val="tx2"/>
              </a:solidFill>
              <a:latin typeface="VAGRundschriftDLig" panose="00000400000000000000" pitchFamily="50" charset="0"/>
            </a:endParaRPr>
          </a:p>
          <a:p>
            <a:pPr algn="ctr">
              <a:defRPr/>
            </a:pPr>
            <a:endParaRPr lang="en-US" sz="3200">
              <a:solidFill>
                <a:schemeClr val="tx2"/>
              </a:solidFill>
              <a:latin typeface="VAGRundschriftDLig" panose="00000400000000000000" pitchFamily="50" charset="0"/>
            </a:endParaRPr>
          </a:p>
          <a:p>
            <a:pPr algn="ctr">
              <a:defRPr/>
            </a:pPr>
            <a:r>
              <a:rPr lang="en-US" sz="1400">
                <a:solidFill>
                  <a:schemeClr val="tx2"/>
                </a:solidFill>
                <a:latin typeface="VAGRundschriftDLig" panose="00000400000000000000" pitchFamily="50" charset="0"/>
                <a:hlinkClick r:id="rId2"/>
              </a:rPr>
              <a:t>https://www.rcseng.ac.uk/careers-in-surgery/careers-support/applying-to-medical-school/interview-questions/</a:t>
            </a:r>
            <a:endParaRPr lang="en-US" sz="1400">
              <a:solidFill>
                <a:schemeClr val="tx2"/>
              </a:solidFill>
              <a:latin typeface="VAGRundschriftDLig" panose="00000400000000000000" pitchFamily="50" charset="0"/>
            </a:endParaRPr>
          </a:p>
          <a:p>
            <a:pPr algn="ctr">
              <a:defRPr/>
            </a:pPr>
            <a:endParaRPr lang="en-US" sz="1400">
              <a:solidFill>
                <a:schemeClr val="tx2"/>
              </a:solidFill>
              <a:latin typeface="VAGRundschriftDLig" panose="00000400000000000000" pitchFamily="50" charset="0"/>
            </a:endParaRPr>
          </a:p>
          <a:p>
            <a:pPr algn="ctr">
              <a:defRPr/>
            </a:pPr>
            <a:endParaRPr lang="en-US" sz="1400">
              <a:solidFill>
                <a:schemeClr val="tx2"/>
              </a:solidFill>
              <a:latin typeface="VAGRundschriftDLig" panose="00000400000000000000" pitchFamily="50" charset="0"/>
            </a:endParaRPr>
          </a:p>
          <a:p>
            <a:pPr algn="ctr">
              <a:defRPr/>
            </a:pPr>
            <a:r>
              <a:rPr lang="en-US" sz="4800">
                <a:solidFill>
                  <a:schemeClr val="tx2"/>
                </a:solidFill>
                <a:latin typeface="VAGRundschriftDLig" panose="00000400000000000000" pitchFamily="50" charset="0"/>
              </a:rPr>
              <a:t>You have got this!</a:t>
            </a:r>
            <a:endParaRPr lang="en-US" sz="4800" kern="1200">
              <a:solidFill>
                <a:schemeClr val="tx2"/>
              </a:solidFill>
              <a:latin typeface="VAGRundschriftDLig" panose="00000400000000000000" pitchFamily="50" charset="0"/>
            </a:endParaRPr>
          </a:p>
          <a:p>
            <a:endParaRPr lang="en-US" sz="2400" kern="1200">
              <a:solidFill>
                <a:schemeClr val="tx2"/>
              </a:solidFill>
              <a:latin typeface="+mn-lt"/>
              <a:ea typeface="+mn-ea"/>
              <a:cs typeface="+mn-cs"/>
            </a:endParaRPr>
          </a:p>
        </p:txBody>
      </p:sp>
    </p:spTree>
    <p:extLst>
      <p:ext uri="{BB962C8B-B14F-4D97-AF65-F5344CB8AC3E}">
        <p14:creationId xmlns:p14="http://schemas.microsoft.com/office/powerpoint/2010/main" val="3325845267"/>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6406465" y="53887"/>
            <a:ext cx="4958065" cy="1066990"/>
          </a:xfrm>
        </p:spPr>
        <p:txBody>
          <a:bodyPr>
            <a:normAutofit/>
          </a:bodyPr>
          <a:lstStyle/>
          <a:p>
            <a:pPr algn="ctr"/>
            <a:r>
              <a:rPr kumimoji="0" lang="en-GB" sz="4000" i="0" u="none" strike="noStrike" kern="1200" cap="none" spc="0" normalizeH="0" baseline="0" noProof="0">
                <a:ln>
                  <a:noFill/>
                </a:ln>
                <a:solidFill>
                  <a:srgbClr val="007FA3"/>
                </a:solidFill>
                <a:effectLst/>
                <a:uLnTx/>
                <a:uFillTx/>
                <a:latin typeface="VAGRundschriftD"/>
                <a:cs typeface="Calibri"/>
              </a:rPr>
              <a:t>University choices</a:t>
            </a:r>
            <a:endParaRPr lang="en-US" sz="4000">
              <a:solidFill>
                <a:srgbClr val="007FA3"/>
              </a:solidFill>
              <a:cs typeface="Calibri Light"/>
            </a:endParaRPr>
          </a:p>
        </p:txBody>
      </p:sp>
      <p:pic>
        <p:nvPicPr>
          <p:cNvPr id="8" name="Picture 7" descr="Calendar on table">
            <a:extLst>
              <a:ext uri="{FF2B5EF4-FFF2-40B4-BE49-F238E27FC236}">
                <a16:creationId xmlns:a16="http://schemas.microsoft.com/office/drawing/2014/main" id="{6470B9A4-BCD4-CBE8-59D6-4047EF129E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106311" y="1473942"/>
            <a:ext cx="5828025" cy="5252110"/>
          </a:xfrm>
        </p:spPr>
        <p:txBody>
          <a:bodyPr vert="horz" lIns="91440" tIns="45720" rIns="91440" bIns="45720" rtlCol="0" anchor="t">
            <a:noAutofit/>
          </a:bodyPr>
          <a:lstStyle/>
          <a:p>
            <a:pPr marL="0" lvl="0" indent="0">
              <a:buNone/>
            </a:pPr>
            <a:r>
              <a:rPr lang="en-GB" sz="2000">
                <a:latin typeface="VAGRundschriftDLig" panose="00000400000000000000" pitchFamily="50" charset="0"/>
              </a:rPr>
              <a:t>Have you decided on which universities you wish to apply to?</a:t>
            </a:r>
          </a:p>
          <a:p>
            <a:pPr marL="0" indent="0">
              <a:buNone/>
            </a:pPr>
            <a:endParaRPr lang="en-GB" sz="2000">
              <a:latin typeface="VAGRundschriftDLig"/>
            </a:endParaRPr>
          </a:p>
          <a:p>
            <a:r>
              <a:rPr lang="en-GB" sz="2000">
                <a:latin typeface="VAGRundschriftDLig"/>
              </a:rPr>
              <a:t>Typically in May each year, the courses for the following year will be shown on UCAS</a:t>
            </a:r>
          </a:p>
          <a:p>
            <a:r>
              <a:rPr lang="en-GB" sz="2000">
                <a:latin typeface="VAGRundschriftDLig"/>
              </a:rPr>
              <a:t>You can start your undergraduate application in May, but can’t submit it to UCAS until September.</a:t>
            </a:r>
          </a:p>
          <a:p>
            <a:r>
              <a:rPr lang="en-GB" sz="2000">
                <a:latin typeface="VAGRundschriftDLig"/>
              </a:rPr>
              <a:t>Applications close, usually, in October for courses at Oxford or Cambridge Universities and for most medicine, veterinary medicine/science and dentistry. </a:t>
            </a:r>
            <a:endParaRPr lang="en-GB" sz="2000">
              <a:latin typeface="VAGRundschriftDLig" panose="00000400000000000000" pitchFamily="50" charset="0"/>
            </a:endParaRPr>
          </a:p>
          <a:p>
            <a:r>
              <a:rPr lang="en-GB" sz="2000">
                <a:latin typeface="VAGRundschriftDLig"/>
              </a:rPr>
              <a:t>Applications close typically at the end of January for the majority of courses  </a:t>
            </a:r>
            <a:endParaRPr lang="en-GB" sz="2000">
              <a:latin typeface="VAGRundschriftDLig" panose="00000400000000000000" pitchFamily="50" charset="0"/>
            </a:endParaRPr>
          </a:p>
          <a:p>
            <a:pPr marL="0" lvl="0" indent="0">
              <a:buNone/>
            </a:pPr>
            <a:r>
              <a:rPr lang="en-GB" sz="2000">
                <a:latin typeface="VAGRundschriftDLig" panose="00000400000000000000" pitchFamily="50" charset="0"/>
                <a:hlinkClick r:id="" action="ppaction://noaction"/>
              </a:rPr>
              <a:t>https://www.ucas.com/undergraduate/applying-university/ucas-undergraduate-when-apply</a:t>
            </a:r>
          </a:p>
        </p:txBody>
      </p:sp>
    </p:spTree>
    <p:extLst>
      <p:ext uri="{BB962C8B-B14F-4D97-AF65-F5344CB8AC3E}">
        <p14:creationId xmlns:p14="http://schemas.microsoft.com/office/powerpoint/2010/main" val="205792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7" descr="Magnifying glass on clear background">
            <a:extLst>
              <a:ext uri="{FF2B5EF4-FFF2-40B4-BE49-F238E27FC236}">
                <a16:creationId xmlns:a16="http://schemas.microsoft.com/office/drawing/2014/main" id="{82D968D7-3C4F-A7DA-B2E2-7E32164EA80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2522356" y="10"/>
            <a:ext cx="9669642" cy="6857990"/>
          </a:xfrm>
          <a:prstGeom prst="rect">
            <a:avLst/>
          </a:prstGeom>
        </p:spPr>
      </p:pic>
      <p:sp>
        <p:nvSpPr>
          <p:cNvPr id="27" name="Rectangle 2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356348" y="970242"/>
            <a:ext cx="3704375" cy="5208980"/>
          </a:xfrm>
        </p:spPr>
        <p:txBody>
          <a:bodyPr>
            <a:noAutofit/>
          </a:bodyPr>
          <a:lstStyle/>
          <a:p>
            <a:pPr algn="ctr"/>
            <a:r>
              <a:rPr kumimoji="0" lang="en-GB" i="0" u="none" strike="noStrike" kern="1200" cap="none" spc="0" normalizeH="0" baseline="0" noProof="0">
                <a:ln>
                  <a:noFill/>
                </a:ln>
                <a:solidFill>
                  <a:srgbClr val="007FA3"/>
                </a:solidFill>
                <a:effectLst/>
                <a:uLnTx/>
                <a:uFillTx/>
                <a:latin typeface="VAGRundschriftD"/>
                <a:cs typeface="Calibri"/>
              </a:rPr>
              <a:t>What can you do to prepare for your application?</a:t>
            </a:r>
            <a:endParaRPr lang="en-US"/>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838200" y="2434201"/>
            <a:ext cx="3822189" cy="3742762"/>
          </a:xfrm>
        </p:spPr>
        <p:txBody>
          <a:bodyPr>
            <a:normAutofit/>
          </a:bodyPr>
          <a:lstStyle/>
          <a:p>
            <a:pPr marL="0" lvl="0" indent="0">
              <a:buNone/>
            </a:pPr>
            <a:endParaRPr lang="en-GB" sz="2000">
              <a:latin typeface="VAGRundschriftDLig" panose="00000400000000000000" pitchFamily="50" charset="0"/>
            </a:endParaRPr>
          </a:p>
          <a:p>
            <a:pPr marL="0" lvl="0" indent="0">
              <a:buNone/>
            </a:pPr>
            <a:endParaRPr lang="en-GB" sz="2000">
              <a:latin typeface="VAGRundschriftDLig" panose="00000400000000000000" pitchFamily="50" charset="0"/>
            </a:endParaRPr>
          </a:p>
        </p:txBody>
      </p:sp>
    </p:spTree>
    <p:extLst>
      <p:ext uri="{BB962C8B-B14F-4D97-AF65-F5344CB8AC3E}">
        <p14:creationId xmlns:p14="http://schemas.microsoft.com/office/powerpoint/2010/main" val="204169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838200" y="365128"/>
            <a:ext cx="10515600" cy="878684"/>
          </a:xfrm>
        </p:spPr>
        <p:txBody>
          <a:bodyPr/>
          <a:lstStyle/>
          <a:p>
            <a:pPr algn="ctr"/>
            <a:r>
              <a:rPr kumimoji="0" lang="en-GB" sz="4800" i="0" u="none" strike="noStrike" kern="1200" cap="none" spc="0" normalizeH="0" baseline="0" noProof="0">
                <a:ln>
                  <a:noFill/>
                </a:ln>
                <a:solidFill>
                  <a:srgbClr val="0084A1"/>
                </a:solidFill>
                <a:effectLst/>
                <a:uLnTx/>
                <a:uFillTx/>
                <a:latin typeface="VAGRundschriftD"/>
                <a:cs typeface="Calibri"/>
              </a:rPr>
              <a:t>The interview</a:t>
            </a:r>
            <a:endParaRPr lang="en-GB">
              <a:latin typeface="VAGRundschriftD"/>
              <a:cs typeface="Calibri"/>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614083" y="1243811"/>
            <a:ext cx="10141229" cy="5437416"/>
          </a:xfrm>
        </p:spPr>
        <p:txBody>
          <a:bodyPr vert="horz" lIns="91440" tIns="45720" rIns="91440" bIns="45720" rtlCol="0" anchor="t">
            <a:normAutofit fontScale="92500" lnSpcReduction="10000"/>
          </a:bodyPr>
          <a:lstStyle/>
          <a:p>
            <a:pPr marL="0" lvl="0" indent="0">
              <a:buNone/>
            </a:pPr>
            <a:endParaRPr lang="en-GB">
              <a:latin typeface="VAGRundschriftDLig" panose="00000400000000000000" pitchFamily="50" charset="0"/>
            </a:endParaRPr>
          </a:p>
          <a:p>
            <a:pPr marL="0" lvl="0" indent="0">
              <a:buNone/>
            </a:pPr>
            <a:r>
              <a:rPr lang="en-GB">
                <a:solidFill>
                  <a:srgbClr val="444342"/>
                </a:solidFill>
                <a:latin typeface="VAGRundschriftDLig" panose="00000400000000000000" pitchFamily="50" charset="0"/>
              </a:rPr>
              <a:t>How can you prepare for your interview?  </a:t>
            </a:r>
          </a:p>
          <a:p>
            <a:pPr marL="0" lvl="0" indent="0">
              <a:buNone/>
            </a:pPr>
            <a:endParaRPr lang="en-GB">
              <a:solidFill>
                <a:srgbClr val="444342"/>
              </a:solidFill>
              <a:latin typeface="VAGRundschriftDLig" panose="00000400000000000000" pitchFamily="50" charset="0"/>
            </a:endParaRPr>
          </a:p>
          <a:p>
            <a:pPr marL="0" indent="0">
              <a:buNone/>
            </a:pPr>
            <a:r>
              <a:rPr lang="en-GB">
                <a:solidFill>
                  <a:srgbClr val="444342"/>
                </a:solidFill>
                <a:latin typeface="VAGRundschriftDLig"/>
              </a:rPr>
              <a:t>Today we are going to practice the interview </a:t>
            </a:r>
          </a:p>
          <a:p>
            <a:pPr marL="0" indent="0">
              <a:buNone/>
            </a:pPr>
            <a:r>
              <a:rPr lang="en-GB">
                <a:solidFill>
                  <a:srgbClr val="444342"/>
                </a:solidFill>
                <a:latin typeface="VAGRundschriftDLig"/>
              </a:rPr>
              <a:t>scenario </a:t>
            </a:r>
            <a:r>
              <a:rPr lang="en-GB">
                <a:solidFill>
                  <a:srgbClr val="444342"/>
                </a:solidFill>
                <a:latin typeface="VAGRundschriftDLig"/>
                <a:sym typeface="Wingdings" panose="05000000000000000000" pitchFamily="2" charset="2"/>
              </a:rPr>
              <a:t> </a:t>
            </a:r>
            <a:endParaRPr lang="en-GB"/>
          </a:p>
          <a:p>
            <a:pPr marL="0" lvl="0" indent="0">
              <a:buNone/>
            </a:pPr>
            <a:endParaRPr lang="en-GB">
              <a:solidFill>
                <a:srgbClr val="444342"/>
              </a:solidFill>
              <a:latin typeface="VAGRundschriftDLig" panose="00000400000000000000" pitchFamily="50" charset="0"/>
              <a:sym typeface="Wingdings" panose="05000000000000000000" pitchFamily="2" charset="2"/>
            </a:endParaRPr>
          </a:p>
          <a:p>
            <a:pPr marL="0" lvl="0" indent="0">
              <a:buNone/>
            </a:pPr>
            <a:r>
              <a:rPr lang="en-GB">
                <a:solidFill>
                  <a:srgbClr val="444342"/>
                </a:solidFill>
                <a:latin typeface="VAGRundschriftDLig" panose="00000400000000000000" pitchFamily="50" charset="0"/>
                <a:sym typeface="Wingdings" panose="05000000000000000000" pitchFamily="2" charset="2"/>
              </a:rPr>
              <a:t>Imagine you have arrived (early) at your university of choice for your interview.  </a:t>
            </a:r>
          </a:p>
          <a:p>
            <a:pPr marL="0" indent="0">
              <a:buNone/>
            </a:pPr>
            <a:endParaRPr lang="en-GB">
              <a:solidFill>
                <a:srgbClr val="444342"/>
              </a:solidFill>
              <a:latin typeface="VAGRundschriftDLig"/>
              <a:sym typeface="Wingdings" panose="05000000000000000000" pitchFamily="2" charset="2"/>
            </a:endParaRPr>
          </a:p>
          <a:p>
            <a:pPr marL="0" lvl="0" indent="0">
              <a:buNone/>
            </a:pPr>
            <a:r>
              <a:rPr lang="en-GB">
                <a:solidFill>
                  <a:srgbClr val="444342"/>
                </a:solidFill>
                <a:latin typeface="VAGRundschriftDLig" panose="00000400000000000000" pitchFamily="50" charset="0"/>
                <a:sym typeface="Wingdings" panose="05000000000000000000" pitchFamily="2" charset="2"/>
              </a:rPr>
              <a:t>Take in the surroundings.  What can you see?  What is the department like?   Do you really want to be here? </a:t>
            </a:r>
            <a:endParaRPr lang="en-GB">
              <a:solidFill>
                <a:srgbClr val="444342"/>
              </a:solidFill>
              <a:latin typeface="VAGRundschriftDLig" panose="00000400000000000000" pitchFamily="50" charset="0"/>
            </a:endParaRPr>
          </a:p>
          <a:p>
            <a:pPr marL="0" lvl="0" indent="0">
              <a:buNone/>
            </a:pPr>
            <a:r>
              <a:rPr lang="en-GB">
                <a:solidFill>
                  <a:srgbClr val="444342"/>
                </a:solidFill>
                <a:latin typeface="VAGRundschriftDLig" panose="00000400000000000000" pitchFamily="50" charset="0"/>
              </a:rPr>
              <a:t> </a:t>
            </a:r>
            <a:endParaRPr lang="en-GB">
              <a:latin typeface="VAGRundschriftDLig" panose="00000400000000000000" pitchFamily="50" charset="0"/>
            </a:endParaRPr>
          </a:p>
        </p:txBody>
      </p:sp>
      <p:pic>
        <p:nvPicPr>
          <p:cNvPr id="3" name="Picture 2">
            <a:extLst>
              <a:ext uri="{FF2B5EF4-FFF2-40B4-BE49-F238E27FC236}">
                <a16:creationId xmlns:a16="http://schemas.microsoft.com/office/drawing/2014/main" id="{33638075-1FBA-61A9-38B5-5230F3DB129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5008" y="369794"/>
            <a:ext cx="3621338" cy="4231230"/>
          </a:xfrm>
          <a:prstGeom prst="rect">
            <a:avLst/>
          </a:prstGeom>
        </p:spPr>
      </p:pic>
    </p:spTree>
    <p:extLst>
      <p:ext uri="{BB962C8B-B14F-4D97-AF65-F5344CB8AC3E}">
        <p14:creationId xmlns:p14="http://schemas.microsoft.com/office/powerpoint/2010/main" val="396532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9" end="9"/>
                                            </p:txEl>
                                          </p:spTgt>
                                        </p:tgtEl>
                                        <p:attrNameLst>
                                          <p:attrName>style.visibility</p:attrName>
                                        </p:attrNameLst>
                                      </p:cBhvr>
                                      <p:to>
                                        <p:strVal val="visible"/>
                                      </p:to>
                                    </p:set>
                                    <p:animEffect transition="in" filter="fade">
                                      <p:cBhvr>
                                        <p:cTn id="7" dur="500"/>
                                        <p:tgtEl>
                                          <p:spTgt spid="6">
                                            <p:txEl>
                                              <p:pRg st="9" end="9"/>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fade">
                                      <p:cBhvr>
                                        <p:cTn id="3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538843" y="0"/>
            <a:ext cx="6257155" cy="963386"/>
          </a:xfrm>
        </p:spPr>
        <p:txBody>
          <a:bodyPr>
            <a:normAutofit/>
          </a:bodyPr>
          <a:lstStyle/>
          <a:p>
            <a:r>
              <a:rPr kumimoji="0" lang="en-GB" i="0" u="none" strike="noStrike" kern="1200" cap="none" spc="0" normalizeH="0" baseline="0" noProof="0">
                <a:ln>
                  <a:noFill/>
                </a:ln>
                <a:solidFill>
                  <a:srgbClr val="007FA3"/>
                </a:solidFill>
                <a:effectLst/>
                <a:uLnTx/>
                <a:uFillTx/>
                <a:latin typeface="VAGRundschriftD"/>
                <a:cs typeface="Calibri"/>
              </a:rPr>
              <a:t>The interview questions</a:t>
            </a:r>
            <a:endParaRPr lang="en-GB">
              <a:solidFill>
                <a:srgbClr val="007FA3"/>
              </a:solidFill>
              <a:latin typeface="VAGRundschriftD"/>
              <a:cs typeface="Calibri"/>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538842" y="963386"/>
            <a:ext cx="6662058" cy="5811041"/>
          </a:xfrm>
        </p:spPr>
        <p:txBody>
          <a:bodyPr vert="horz" lIns="91440" tIns="45720" rIns="91440" bIns="45720" rtlCol="0" anchor="t">
            <a:noAutofit/>
          </a:bodyPr>
          <a:lstStyle/>
          <a:p>
            <a:pPr marL="0" indent="0">
              <a:buNone/>
            </a:pPr>
            <a:r>
              <a:rPr lang="en-GB" sz="2300">
                <a:latin typeface="VAGRundschriftDLig"/>
              </a:rPr>
              <a:t>Spend 5 minutes with your neighbour thinking about the types of questions you may be asked at your interview.  </a:t>
            </a:r>
            <a:endParaRPr lang="en-GB" sz="2300">
              <a:latin typeface="VAGRundschriftDLig" panose="00000400000000000000" pitchFamily="50" charset="0"/>
            </a:endParaRPr>
          </a:p>
          <a:p>
            <a:pPr marL="0" lvl="0" indent="0">
              <a:buNone/>
            </a:pPr>
            <a:endParaRPr lang="en-GB" sz="2300">
              <a:latin typeface="VAGRundschriftDLig" panose="00000400000000000000" pitchFamily="50" charset="0"/>
            </a:endParaRPr>
          </a:p>
          <a:p>
            <a:pPr marL="0" lvl="0" indent="0">
              <a:buNone/>
            </a:pPr>
            <a:r>
              <a:rPr lang="en-GB" sz="2300">
                <a:latin typeface="VAGRundschriftDLig"/>
              </a:rPr>
              <a:t>Include at least one from each of these categories:-</a:t>
            </a:r>
          </a:p>
          <a:p>
            <a:pPr marL="0" indent="0">
              <a:buNone/>
            </a:pPr>
            <a:r>
              <a:rPr lang="en-GB" sz="2300">
                <a:latin typeface="VAGRundschriftDLig"/>
              </a:rPr>
              <a:t> ~Background, motivation and personal insight</a:t>
            </a:r>
          </a:p>
          <a:p>
            <a:pPr marL="0" lvl="0" indent="0">
              <a:buNone/>
            </a:pPr>
            <a:r>
              <a:rPr lang="en-GB" sz="2300">
                <a:latin typeface="VAGRundschriftDLig"/>
              </a:rPr>
              <a:t>~Interest in medicine/veterinary/dentistry</a:t>
            </a:r>
          </a:p>
          <a:p>
            <a:pPr marL="0" lvl="0" indent="0">
              <a:buNone/>
            </a:pPr>
            <a:r>
              <a:rPr lang="en-GB" sz="2300">
                <a:latin typeface="VAGRundschriftDLig"/>
              </a:rPr>
              <a:t>~Teamwork</a:t>
            </a:r>
          </a:p>
          <a:p>
            <a:pPr marL="0" lvl="0" indent="0">
              <a:buNone/>
            </a:pPr>
            <a:r>
              <a:rPr lang="en-GB" sz="2300">
                <a:latin typeface="VAGRundschriftDLig"/>
              </a:rPr>
              <a:t>~Work experience</a:t>
            </a:r>
          </a:p>
          <a:p>
            <a:pPr marL="0" lvl="0" indent="0">
              <a:buNone/>
            </a:pPr>
            <a:r>
              <a:rPr lang="en-GB" sz="2300">
                <a:latin typeface="VAGRundschriftDLig"/>
              </a:rPr>
              <a:t>~Medicine and society</a:t>
            </a:r>
          </a:p>
          <a:p>
            <a:pPr marL="0" indent="0">
              <a:buNone/>
            </a:pPr>
            <a:r>
              <a:rPr lang="en-GB" sz="2300">
                <a:latin typeface="VAGRundschriftDLig"/>
              </a:rPr>
              <a:t>I asked some university tutors who are involved in university interviews what kind of questions you will be asked;  I want you to read through these and prepare the answers you would like to give.</a:t>
            </a:r>
          </a:p>
        </p:txBody>
      </p:sp>
      <p:pic>
        <p:nvPicPr>
          <p:cNvPr id="8" name="Picture 7" descr="Glasses on top of a book">
            <a:extLst>
              <a:ext uri="{FF2B5EF4-FFF2-40B4-BE49-F238E27FC236}">
                <a16:creationId xmlns:a16="http://schemas.microsoft.com/office/drawing/2014/main" id="{C5A29784-2741-D29D-6A17-C48C01C866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3"/>
          <a:stretch/>
        </p:blipFill>
        <p:spPr>
          <a:xfrm>
            <a:off x="6959630" y="481693"/>
            <a:ext cx="5283866" cy="5705013"/>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241617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1000"/>
                                        <p:tgtEl>
                                          <p:spTgt spid="6">
                                            <p:txEl>
                                              <p:pRg st="4" end="4"/>
                                            </p:txEl>
                                          </p:spTgt>
                                        </p:tgtEl>
                                      </p:cBhvr>
                                    </p:animEffect>
                                    <p:anim calcmode="lin" valueType="num">
                                      <p:cBhvr>
                                        <p:cTn id="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5" end="5"/>
                                            </p:txEl>
                                          </p:spTgt>
                                        </p:tgtEl>
                                        <p:attrNameLst>
                                          <p:attrName>style.visibility</p:attrName>
                                        </p:attrNameLst>
                                      </p:cBhvr>
                                      <p:to>
                                        <p:strVal val="visible"/>
                                      </p:to>
                                    </p:set>
                                    <p:animEffect transition="in" filter="fade">
                                      <p:cBhvr>
                                        <p:cTn id="14" dur="1000"/>
                                        <p:tgtEl>
                                          <p:spTgt spid="6">
                                            <p:txEl>
                                              <p:pRg st="5" end="5"/>
                                            </p:txEl>
                                          </p:spTgt>
                                        </p:tgtEl>
                                      </p:cBhvr>
                                    </p:animEffect>
                                    <p:anim calcmode="lin" valueType="num">
                                      <p:cBhvr>
                                        <p:cTn id="1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7" end="7"/>
                                            </p:txEl>
                                          </p:spTgt>
                                        </p:tgtEl>
                                        <p:attrNameLst>
                                          <p:attrName>style.visibility</p:attrName>
                                        </p:attrNameLst>
                                      </p:cBhvr>
                                      <p:to>
                                        <p:strVal val="visible"/>
                                      </p:to>
                                    </p:set>
                                    <p:animEffect transition="in" filter="fade">
                                      <p:cBhvr>
                                        <p:cTn id="28" dur="1000"/>
                                        <p:tgtEl>
                                          <p:spTgt spid="6">
                                            <p:txEl>
                                              <p:pRg st="7" end="7"/>
                                            </p:txEl>
                                          </p:spTgt>
                                        </p:tgtEl>
                                      </p:cBhvr>
                                    </p:animEffect>
                                    <p:anim calcmode="lin" valueType="num">
                                      <p:cBhvr>
                                        <p:cTn id="2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fade">
                                      <p:cBhvr>
                                        <p:cTn id="35" dur="1000"/>
                                        <p:tgtEl>
                                          <p:spTgt spid="6">
                                            <p:txEl>
                                              <p:pRg st="8" end="8"/>
                                            </p:txEl>
                                          </p:spTgt>
                                        </p:tgtEl>
                                      </p:cBhvr>
                                    </p:animEffect>
                                    <p:anim calcmode="lin" valueType="num">
                                      <p:cBhvr>
                                        <p:cTn id="36"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Quizzical burrowing owl looking forward">
            <a:extLst>
              <a:ext uri="{FF2B5EF4-FFF2-40B4-BE49-F238E27FC236}">
                <a16:creationId xmlns:a16="http://schemas.microsoft.com/office/drawing/2014/main" id="{CDE77CB0-E5A9-D960-C28A-AC0880B6C793}"/>
              </a:ext>
            </a:extLst>
          </p:cNvPr>
          <p:cNvPicPr>
            <a:picLocks noChangeAspect="1"/>
          </p:cNvPicPr>
          <p:nvPr/>
        </p:nvPicPr>
        <p:blipFill rotWithShape="1">
          <a:blip r:embed="rId3" cstate="email">
            <a:alphaModFix amt="35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244DAEA-8BCE-6989-07A0-5DC80FDD7B1F}"/>
              </a:ext>
            </a:extLst>
          </p:cNvPr>
          <p:cNvSpPr>
            <a:spLocks noGrp="1"/>
          </p:cNvSpPr>
          <p:nvPr>
            <p:ph type="title"/>
          </p:nvPr>
        </p:nvSpPr>
        <p:spPr>
          <a:xfrm>
            <a:off x="452284" y="365125"/>
            <a:ext cx="10901516" cy="922152"/>
          </a:xfrm>
        </p:spPr>
        <p:txBody>
          <a:bodyPr>
            <a:normAutofit/>
          </a:bodyPr>
          <a:lstStyle/>
          <a:p>
            <a:r>
              <a:rPr kumimoji="0" lang="en-GB" b="1" i="0" u="none" strike="noStrike" kern="1200" cap="none" spc="0" normalizeH="0" baseline="0" noProof="0">
                <a:ln>
                  <a:noFill/>
                </a:ln>
                <a:solidFill>
                  <a:srgbClr val="FFFFFF"/>
                </a:solidFill>
                <a:effectLst/>
                <a:uLnTx/>
                <a:uFillTx/>
                <a:latin typeface="VAGRundschriftD" panose="00000500000000000000" pitchFamily="50" charset="0"/>
                <a:cs typeface="Calibri" charset="0"/>
              </a:rPr>
              <a:t>Be a wise owl….</a:t>
            </a:r>
            <a:endParaRPr lang="en-GB">
              <a:solidFill>
                <a:srgbClr val="FFFFFF"/>
              </a:solidFill>
              <a:latin typeface="VAGRundschriftD" panose="00000500000000000000" pitchFamily="50" charset="0"/>
            </a:endParaRPr>
          </a:p>
        </p:txBody>
      </p:sp>
      <p:sp>
        <p:nvSpPr>
          <p:cNvPr id="6" name="Content Placeholder 5">
            <a:extLst>
              <a:ext uri="{FF2B5EF4-FFF2-40B4-BE49-F238E27FC236}">
                <a16:creationId xmlns:a16="http://schemas.microsoft.com/office/drawing/2014/main" id="{ED6FE5A4-0424-10F8-88A6-BD859494005C}"/>
              </a:ext>
            </a:extLst>
          </p:cNvPr>
          <p:cNvSpPr>
            <a:spLocks noGrp="1"/>
          </p:cNvSpPr>
          <p:nvPr>
            <p:ph idx="1"/>
          </p:nvPr>
        </p:nvSpPr>
        <p:spPr>
          <a:xfrm>
            <a:off x="452284" y="1524000"/>
            <a:ext cx="10901516" cy="5187043"/>
          </a:xfrm>
        </p:spPr>
        <p:txBody>
          <a:bodyPr>
            <a:normAutofit fontScale="92500" lnSpcReduction="10000"/>
          </a:bodyPr>
          <a:lstStyle/>
          <a:p>
            <a:pPr marL="0" lvl="0" indent="0">
              <a:buNone/>
            </a:pPr>
            <a:r>
              <a:rPr lang="en-US" sz="2400">
                <a:solidFill>
                  <a:srgbClr val="FFFFFF"/>
                </a:solidFill>
                <a:latin typeface="VAGRundschriftDLig" panose="00000400000000000000" pitchFamily="50" charset="0"/>
              </a:rPr>
              <a:t>Be prepared!</a:t>
            </a:r>
          </a:p>
          <a:p>
            <a:pPr marL="0" lvl="0" indent="0">
              <a:buNone/>
            </a:pPr>
            <a:endParaRPr lang="en-US" sz="2400">
              <a:solidFill>
                <a:srgbClr val="FFFFFF"/>
              </a:solidFill>
              <a:latin typeface="VAGRundschriftDLig" panose="00000400000000000000" pitchFamily="50" charset="0"/>
            </a:endParaRPr>
          </a:p>
          <a:p>
            <a:pPr lvl="0"/>
            <a:r>
              <a:rPr lang="en-US" sz="2400">
                <a:solidFill>
                  <a:srgbClr val="FFFFFF"/>
                </a:solidFill>
                <a:latin typeface="VAGRundschriftDLig" panose="00000400000000000000" pitchFamily="50" charset="0"/>
              </a:rPr>
              <a:t>Why do you want a career in….?</a:t>
            </a:r>
          </a:p>
          <a:p>
            <a:r>
              <a:rPr lang="en-US" sz="2400">
                <a:solidFill>
                  <a:srgbClr val="FFFFFF"/>
                </a:solidFill>
                <a:latin typeface="VAGRundschriftDLig" panose="00000400000000000000" pitchFamily="50" charset="0"/>
              </a:rPr>
              <a:t>What have you done to explore the…. (health service, veterinary medicine or dentistry)   have you undertaken any work experience?</a:t>
            </a:r>
          </a:p>
          <a:p>
            <a:r>
              <a:rPr lang="en-US" sz="2400">
                <a:solidFill>
                  <a:srgbClr val="FFFFFF"/>
                </a:solidFill>
                <a:latin typeface="VAGRundschriftDLig" panose="00000400000000000000" pitchFamily="50" charset="0"/>
              </a:rPr>
              <a:t>What do you think of….. (read up on the latest information in your field an awareness of the current thinking)</a:t>
            </a:r>
          </a:p>
          <a:p>
            <a:r>
              <a:rPr lang="en-US" sz="2400">
                <a:solidFill>
                  <a:srgbClr val="FFFFFF"/>
                </a:solidFill>
                <a:latin typeface="VAGRundschriftDLig" panose="00000400000000000000" pitchFamily="50" charset="0"/>
              </a:rPr>
              <a:t>What qualities do you think might be expected from a doctor/vet – student? </a:t>
            </a:r>
          </a:p>
          <a:p>
            <a:r>
              <a:rPr lang="en-US" sz="2400">
                <a:solidFill>
                  <a:srgbClr val="FFFFFF"/>
                </a:solidFill>
                <a:latin typeface="VAGRundschriftDLig" panose="00000400000000000000" pitchFamily="50" charset="0"/>
              </a:rPr>
              <a:t>How would you balance your outside interests with studying for your degree?</a:t>
            </a:r>
          </a:p>
          <a:p>
            <a:r>
              <a:rPr lang="en-US" sz="2400">
                <a:solidFill>
                  <a:srgbClr val="FFFFFF"/>
                </a:solidFill>
                <a:latin typeface="VAGRundschriftDLig" panose="00000400000000000000" pitchFamily="50" charset="0"/>
              </a:rPr>
              <a:t>What responsibilities do you have?</a:t>
            </a:r>
          </a:p>
          <a:p>
            <a:r>
              <a:rPr lang="en-US" sz="2400">
                <a:solidFill>
                  <a:srgbClr val="FFFFFF"/>
                </a:solidFill>
                <a:latin typeface="VAGRundschriftDLig" panose="00000400000000000000" pitchFamily="50" charset="0"/>
              </a:rPr>
              <a:t>Have you heard of One Medicine? How would this improve healthcare? </a:t>
            </a:r>
          </a:p>
          <a:p>
            <a:r>
              <a:rPr lang="en-US" sz="2400">
                <a:solidFill>
                  <a:srgbClr val="FFFFFF"/>
                </a:solidFill>
                <a:latin typeface="VAGRundschriftDLig" panose="00000400000000000000" pitchFamily="50" charset="0"/>
              </a:rPr>
              <a:t>Can you name any of the biggest challenges facing medicine?  </a:t>
            </a:r>
          </a:p>
          <a:p>
            <a:r>
              <a:rPr lang="en-US" sz="2400">
                <a:solidFill>
                  <a:srgbClr val="FFFFFF"/>
                </a:solidFill>
                <a:latin typeface="VAGRundschriftDLig" panose="00000400000000000000" pitchFamily="50" charset="0"/>
              </a:rPr>
              <a:t>What can we do about these challenges?     (Antimicrobial resistance or zoonotic diseases would fit well as subjects within these last questions)</a:t>
            </a:r>
          </a:p>
          <a:p>
            <a:pPr marL="0" lvl="0" indent="0">
              <a:buNone/>
            </a:pPr>
            <a:endParaRPr lang="en-US" sz="1800">
              <a:solidFill>
                <a:srgbClr val="FFFFFF"/>
              </a:solidFill>
            </a:endParaRPr>
          </a:p>
          <a:p>
            <a:pPr lvl="0"/>
            <a:endParaRPr lang="en-US" sz="1800">
              <a:solidFill>
                <a:srgbClr val="FFFFFF"/>
              </a:solidFill>
            </a:endParaRPr>
          </a:p>
        </p:txBody>
      </p:sp>
    </p:spTree>
    <p:extLst>
      <p:ext uri="{BB962C8B-B14F-4D97-AF65-F5344CB8AC3E}">
        <p14:creationId xmlns:p14="http://schemas.microsoft.com/office/powerpoint/2010/main" val="943604582"/>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33A2A0-4D16-FEF1-518E-0EB1F5BE8D64}"/>
              </a:ext>
            </a:extLst>
          </p:cNvPr>
          <p:cNvSpPr>
            <a:spLocks noGrp="1"/>
          </p:cNvSpPr>
          <p:nvPr>
            <p:ph type="ctrTitle"/>
          </p:nvPr>
        </p:nvSpPr>
        <p:spPr>
          <a:xfrm>
            <a:off x="6341806" y="1"/>
            <a:ext cx="5011992" cy="1032386"/>
          </a:xfrm>
        </p:spPr>
        <p:txBody>
          <a:bodyPr vert="horz" lIns="91440" tIns="45720" rIns="91440" bIns="45720" rtlCol="0" anchor="ctr">
            <a:normAutofit/>
          </a:bodyPr>
          <a:lstStyle/>
          <a:p>
            <a:r>
              <a:rPr lang="en-US" sz="4400">
                <a:solidFill>
                  <a:srgbClr val="007FA3"/>
                </a:solidFill>
                <a:latin typeface="VAGRundschriftD"/>
              </a:rPr>
              <a:t>Body Language</a:t>
            </a:r>
          </a:p>
        </p:txBody>
      </p:sp>
      <p:pic>
        <p:nvPicPr>
          <p:cNvPr id="10" name="Picture 4">
            <a:extLst>
              <a:ext uri="{FF2B5EF4-FFF2-40B4-BE49-F238E27FC236}">
                <a16:creationId xmlns:a16="http://schemas.microsoft.com/office/drawing/2014/main" id="{559608C4-9A0B-3A28-45F4-7A0CB930DE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ubtitle 2">
            <a:extLst>
              <a:ext uri="{FF2B5EF4-FFF2-40B4-BE49-F238E27FC236}">
                <a16:creationId xmlns:a16="http://schemas.microsoft.com/office/drawing/2014/main" id="{E85CF78B-F63F-3167-B05E-C472172B1BD8}"/>
              </a:ext>
            </a:extLst>
          </p:cNvPr>
          <p:cNvSpPr>
            <a:spLocks noGrp="1"/>
          </p:cNvSpPr>
          <p:nvPr>
            <p:ph type="subTitle" idx="1"/>
          </p:nvPr>
        </p:nvSpPr>
        <p:spPr>
          <a:xfrm>
            <a:off x="6095999" y="1032386"/>
            <a:ext cx="5777753" cy="5748661"/>
          </a:xfrm>
        </p:spPr>
        <p:txBody>
          <a:bodyPr vert="horz" lIns="91440" tIns="45720" rIns="91440" bIns="45720" rtlCol="0" anchor="t">
            <a:noAutofit/>
          </a:bodyPr>
          <a:lstStyle/>
          <a:p>
            <a:pPr algn="l"/>
            <a:r>
              <a:rPr lang="en-US" sz="2200">
                <a:latin typeface="VAGRundschriftDLig"/>
              </a:rPr>
              <a:t>It isn’t just what you say, it is so much more!</a:t>
            </a:r>
          </a:p>
          <a:p>
            <a:pPr indent="-228600" algn="l">
              <a:buFont typeface="Arial" panose="020B0604020202020204" pitchFamily="34" charset="0"/>
              <a:buChar char="•"/>
            </a:pPr>
            <a:endParaRPr lang="en-US" sz="2200">
              <a:latin typeface="VAGRundschriftDLig"/>
            </a:endParaRPr>
          </a:p>
          <a:p>
            <a:pPr indent="-228600" algn="l">
              <a:buFont typeface="Arial" panose="020B0604020202020204" pitchFamily="34" charset="0"/>
              <a:buChar char="•"/>
            </a:pPr>
            <a:r>
              <a:rPr lang="en-US" sz="2200" b="0" i="0">
                <a:effectLst/>
                <a:latin typeface="VAGRundschriftDLig"/>
              </a:rPr>
              <a:t>Presenting a good picture of yourself through your body language requires preparation and practice. Here are a few tips that can make the process easier:</a:t>
            </a:r>
          </a:p>
          <a:p>
            <a:pPr indent="-228600" algn="l">
              <a:buFont typeface="Arial" panose="020B0604020202020204" pitchFamily="34" charset="0"/>
              <a:buChar char="•"/>
            </a:pPr>
            <a:r>
              <a:rPr lang="en-US" sz="2200" i="0">
                <a:effectLst/>
                <a:latin typeface="VAGRundschriftDLig"/>
              </a:rPr>
              <a:t>Handshake</a:t>
            </a:r>
            <a:r>
              <a:rPr lang="en-US" sz="2200">
                <a:latin typeface="VAGRundschriftDLig"/>
              </a:rPr>
              <a:t> </a:t>
            </a:r>
          </a:p>
          <a:p>
            <a:pPr indent="-228600" algn="l">
              <a:buFont typeface="Arial" panose="020B0604020202020204" pitchFamily="34" charset="0"/>
              <a:buChar char="•"/>
            </a:pPr>
            <a:r>
              <a:rPr lang="en-US" sz="2200" i="0">
                <a:effectLst/>
                <a:latin typeface="VAGRundschriftDLig"/>
              </a:rPr>
              <a:t>Posture</a:t>
            </a:r>
            <a:r>
              <a:rPr lang="en-US" sz="2200">
                <a:latin typeface="VAGRundschriftDLig"/>
              </a:rPr>
              <a:t> </a:t>
            </a:r>
            <a:endParaRPr lang="en-US" sz="2200" i="0">
              <a:effectLst/>
              <a:latin typeface="VAGRundschriftDLig"/>
            </a:endParaRPr>
          </a:p>
          <a:p>
            <a:pPr indent="-228600" algn="l">
              <a:buFont typeface="Arial" panose="020B0604020202020204" pitchFamily="34" charset="0"/>
              <a:buChar char="•"/>
            </a:pPr>
            <a:r>
              <a:rPr lang="en-US" sz="2200" i="0">
                <a:effectLst/>
                <a:latin typeface="VAGRundschriftDLig"/>
              </a:rPr>
              <a:t>Legs</a:t>
            </a:r>
          </a:p>
          <a:p>
            <a:pPr indent="-228600" algn="l">
              <a:buFont typeface="Arial" panose="020B0604020202020204" pitchFamily="34" charset="0"/>
              <a:buChar char="•"/>
            </a:pPr>
            <a:r>
              <a:rPr lang="en-US" sz="2200" i="0">
                <a:effectLst/>
                <a:latin typeface="VAGRundschriftDLig"/>
              </a:rPr>
              <a:t>Hands</a:t>
            </a:r>
          </a:p>
          <a:p>
            <a:pPr indent="-228600" algn="l">
              <a:buFont typeface="Arial" panose="020B0604020202020204" pitchFamily="34" charset="0"/>
              <a:buChar char="•"/>
            </a:pPr>
            <a:r>
              <a:rPr lang="en-US" sz="2200" i="0">
                <a:effectLst/>
                <a:latin typeface="VAGRundschriftDLig"/>
              </a:rPr>
              <a:t>Eye contact</a:t>
            </a:r>
            <a:r>
              <a:rPr lang="en-US" sz="2200">
                <a:latin typeface="VAGRundschriftDLig"/>
              </a:rPr>
              <a:t> </a:t>
            </a:r>
            <a:endParaRPr lang="en-US" sz="2200" i="0">
              <a:effectLst/>
              <a:latin typeface="VAGRundschriftDLig"/>
            </a:endParaRPr>
          </a:p>
          <a:p>
            <a:pPr indent="-228600" algn="l">
              <a:buFont typeface="Arial" panose="020B0604020202020204" pitchFamily="34" charset="0"/>
              <a:buChar char="•"/>
            </a:pPr>
            <a:r>
              <a:rPr lang="en-US" sz="2200" i="0">
                <a:effectLst/>
                <a:latin typeface="VAGRundschriftDLig"/>
              </a:rPr>
              <a:t>Mirroring</a:t>
            </a:r>
          </a:p>
          <a:p>
            <a:pPr indent="-228600" algn="l">
              <a:buFont typeface="Arial" panose="020B0604020202020204" pitchFamily="34" charset="0"/>
              <a:buChar char="•"/>
            </a:pPr>
            <a:r>
              <a:rPr lang="en-US" sz="2200" i="0">
                <a:effectLst/>
                <a:latin typeface="VAGRundschriftDLig"/>
              </a:rPr>
              <a:t>Entering and exiting the room</a:t>
            </a:r>
            <a:r>
              <a:rPr lang="en-US" sz="2200">
                <a:latin typeface="VAGRundschriftDLig"/>
              </a:rPr>
              <a:t> </a:t>
            </a:r>
            <a:endParaRPr lang="en-US" sz="2200" i="0">
              <a:effectLst/>
              <a:latin typeface="VAGRundschriftDLig"/>
            </a:endParaRPr>
          </a:p>
          <a:p>
            <a:pPr indent="-228600" algn="l">
              <a:buFont typeface="Arial" panose="020B0604020202020204" pitchFamily="34" charset="0"/>
              <a:buChar char="•"/>
            </a:pPr>
            <a:r>
              <a:rPr lang="en-US" sz="2200" i="0">
                <a:effectLst/>
                <a:latin typeface="VAGRundschriftDLig"/>
              </a:rPr>
              <a:t>Responsiveness</a:t>
            </a:r>
            <a:endParaRPr lang="en-US" sz="2200">
              <a:latin typeface="VAGRundschriftDLig"/>
            </a:endParaRPr>
          </a:p>
        </p:txBody>
      </p:sp>
    </p:spTree>
    <p:extLst>
      <p:ext uri="{BB962C8B-B14F-4D97-AF65-F5344CB8AC3E}">
        <p14:creationId xmlns:p14="http://schemas.microsoft.com/office/powerpoint/2010/main" val="89597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33A2A0-4D16-FEF1-518E-0EB1F5BE8D64}"/>
              </a:ext>
            </a:extLst>
          </p:cNvPr>
          <p:cNvSpPr>
            <a:spLocks noGrp="1"/>
          </p:cNvSpPr>
          <p:nvPr>
            <p:ph type="ctrTitle"/>
          </p:nvPr>
        </p:nvSpPr>
        <p:spPr>
          <a:xfrm>
            <a:off x="6710082" y="510987"/>
            <a:ext cx="4643716" cy="4567519"/>
          </a:xfrm>
        </p:spPr>
        <p:txBody>
          <a:bodyPr vert="horz" lIns="91440" tIns="45720" rIns="91440" bIns="45720" rtlCol="0" anchor="ctr">
            <a:normAutofit/>
          </a:bodyPr>
          <a:lstStyle/>
          <a:p>
            <a:r>
              <a:rPr lang="en-US" sz="4400">
                <a:solidFill>
                  <a:srgbClr val="007FA3"/>
                </a:solidFill>
                <a:latin typeface="VAGRundschriftD"/>
              </a:rPr>
              <a:t>Pause here for students to practice their interview techniques with each other</a:t>
            </a:r>
          </a:p>
        </p:txBody>
      </p:sp>
      <p:pic>
        <p:nvPicPr>
          <p:cNvPr id="10" name="Picture 4">
            <a:extLst>
              <a:ext uri="{FF2B5EF4-FFF2-40B4-BE49-F238E27FC236}">
                <a16:creationId xmlns:a16="http://schemas.microsoft.com/office/drawing/2014/main" id="{559608C4-9A0B-3A28-45F4-7A0CB930DEC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6" name="Subtitle 5">
            <a:extLst>
              <a:ext uri="{FF2B5EF4-FFF2-40B4-BE49-F238E27FC236}">
                <a16:creationId xmlns:a16="http://schemas.microsoft.com/office/drawing/2014/main" id="{1E490040-77FD-33B6-7793-AD6E7B74534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923868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1"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46"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4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9" name="Freeform: Shape 4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5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5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4" name="Freeform: Shape 54">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8" name="Freeform: Shape 55">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45B2456-4EF5-85E8-E4E1-59FA412C08EF}"/>
              </a:ext>
            </a:extLst>
          </p:cNvPr>
          <p:cNvSpPr>
            <a:spLocks noGrp="1"/>
          </p:cNvSpPr>
          <p:nvPr>
            <p:ph type="ctrTitle"/>
          </p:nvPr>
        </p:nvSpPr>
        <p:spPr>
          <a:xfrm>
            <a:off x="789708" y="841664"/>
            <a:ext cx="4874661" cy="5156800"/>
          </a:xfrm>
        </p:spPr>
        <p:txBody>
          <a:bodyPr vert="horz" lIns="91440" tIns="45720" rIns="91440" bIns="45720" rtlCol="0" anchor="ctr">
            <a:normAutofit/>
          </a:bodyPr>
          <a:lstStyle/>
          <a:p>
            <a:pPr algn="ctr"/>
            <a:r>
              <a:rPr lang="en-US" sz="4800" kern="1200">
                <a:solidFill>
                  <a:schemeClr val="bg1"/>
                </a:solidFill>
                <a:latin typeface="+mj-lt"/>
                <a:ea typeface="+mj-ea"/>
                <a:cs typeface="+mj-cs"/>
              </a:rPr>
              <a:t>How did you feel in the “interview?”</a:t>
            </a:r>
          </a:p>
        </p:txBody>
      </p:sp>
      <p:sp>
        <p:nvSpPr>
          <p:cNvPr id="3" name="Subtitle 2">
            <a:extLst>
              <a:ext uri="{FF2B5EF4-FFF2-40B4-BE49-F238E27FC236}">
                <a16:creationId xmlns:a16="http://schemas.microsoft.com/office/drawing/2014/main" id="{CDB9BB0E-C99D-75BF-B8F2-9A67C5CDD063}"/>
              </a:ext>
            </a:extLst>
          </p:cNvPr>
          <p:cNvSpPr>
            <a:spLocks noGrp="1"/>
          </p:cNvSpPr>
          <p:nvPr>
            <p:ph type="subTitle" idx="1"/>
          </p:nvPr>
        </p:nvSpPr>
        <p:spPr>
          <a:xfrm>
            <a:off x="6534687" y="127819"/>
            <a:ext cx="5205556" cy="6730181"/>
          </a:xfrm>
        </p:spPr>
        <p:txBody>
          <a:bodyPr vert="horz" lIns="91440" tIns="45720" rIns="91440" bIns="45720" rtlCol="0" anchor="ctr">
            <a:normAutofit/>
          </a:bodyPr>
          <a:lstStyle/>
          <a:p>
            <a:pPr algn="ctr">
              <a:defRPr/>
            </a:pPr>
            <a:r>
              <a:rPr lang="en-US" sz="4000" b="0" kern="1200">
                <a:solidFill>
                  <a:schemeClr val="tx2"/>
                </a:solidFill>
                <a:latin typeface="VAGRundschriftDLig"/>
              </a:rPr>
              <a:t>Did you find this exercise beneficial?</a:t>
            </a:r>
          </a:p>
          <a:p>
            <a:pPr algn="ctr">
              <a:defRPr/>
            </a:pPr>
            <a:r>
              <a:rPr lang="en-US" sz="3200" b="0">
                <a:solidFill>
                  <a:schemeClr val="tx2"/>
                </a:solidFill>
                <a:latin typeface="VAGRundschriftDLig"/>
              </a:rPr>
              <a:t>Did you find an area you need to work on prior to your interviews?</a:t>
            </a:r>
            <a:r>
              <a:rPr lang="en-US" sz="3200">
                <a:solidFill>
                  <a:schemeClr val="tx2"/>
                </a:solidFill>
                <a:latin typeface="VAGRundschriftDLig"/>
              </a:rPr>
              <a:t> </a:t>
            </a:r>
            <a:endParaRPr lang="en-US" sz="3200">
              <a:solidFill>
                <a:schemeClr val="tx2"/>
              </a:solidFill>
              <a:latin typeface="VAGRundschriftDLig" panose="00000400000000000000" pitchFamily="50" charset="0"/>
            </a:endParaRPr>
          </a:p>
          <a:p>
            <a:pPr algn="ctr">
              <a:defRPr/>
            </a:pPr>
            <a:endParaRPr lang="en-US" sz="3200">
              <a:solidFill>
                <a:schemeClr val="tx2"/>
              </a:solidFill>
              <a:latin typeface="VAGRundschriftDLig" panose="00000400000000000000" pitchFamily="50" charset="0"/>
            </a:endParaRPr>
          </a:p>
          <a:p>
            <a:pPr algn="ctr">
              <a:defRPr/>
            </a:pPr>
            <a:r>
              <a:rPr lang="en-US" sz="1400">
                <a:solidFill>
                  <a:schemeClr val="tx2"/>
                </a:solidFill>
                <a:latin typeface="VAGRundschriftDLig"/>
                <a:hlinkClick r:id="rId2">
                  <a:extLst>
                    <a:ext uri="{A12FA001-AC4F-418D-AE19-62706E023703}">
                      <ahyp:hlinkClr xmlns:ahyp="http://schemas.microsoft.com/office/drawing/2018/hyperlinkcolor" val="tx"/>
                    </a:ext>
                  </a:extLst>
                </a:hlinkClick>
              </a:rPr>
              <a:t>https://www.rcseng.ac.uk/careers-in-surgery/careers-support/applying-to-medical-school/interview-questions/</a:t>
            </a:r>
            <a:endParaRPr lang="en-US" sz="1400">
              <a:solidFill>
                <a:schemeClr val="tx2"/>
              </a:solidFill>
              <a:latin typeface="VAGRundschriftDLig"/>
            </a:endParaRPr>
          </a:p>
          <a:p>
            <a:pPr algn="ctr">
              <a:defRPr/>
            </a:pPr>
            <a:endParaRPr lang="en-US" sz="1400">
              <a:solidFill>
                <a:schemeClr val="tx2"/>
              </a:solidFill>
              <a:latin typeface="VAGRundschriftDLig" panose="00000400000000000000" pitchFamily="50" charset="0"/>
            </a:endParaRPr>
          </a:p>
          <a:p>
            <a:pPr algn="ctr">
              <a:defRPr/>
            </a:pPr>
            <a:endParaRPr lang="en-US" sz="1400">
              <a:solidFill>
                <a:schemeClr val="tx2"/>
              </a:solidFill>
              <a:latin typeface="VAGRundschriftDLig" panose="00000400000000000000" pitchFamily="50" charset="0"/>
            </a:endParaRPr>
          </a:p>
          <a:p>
            <a:pPr algn="ctr">
              <a:defRPr/>
            </a:pPr>
            <a:r>
              <a:rPr lang="en-US" sz="4800">
                <a:solidFill>
                  <a:schemeClr val="tx2"/>
                </a:solidFill>
                <a:latin typeface="VAGRundschriftDLig"/>
              </a:rPr>
              <a:t>You have got this!</a:t>
            </a:r>
            <a:endParaRPr lang="en-US" sz="4800" kern="1200">
              <a:solidFill>
                <a:schemeClr val="tx2"/>
              </a:solidFill>
              <a:latin typeface="VAGRundschriftDLig"/>
            </a:endParaRPr>
          </a:p>
          <a:p>
            <a:endParaRPr lang="en-US" sz="2400" kern="1200">
              <a:solidFill>
                <a:schemeClr val="tx2"/>
              </a:solidFill>
              <a:latin typeface="+mn-lt"/>
              <a:ea typeface="+mn-ea"/>
              <a:cs typeface="+mn-cs"/>
            </a:endParaRPr>
          </a:p>
        </p:txBody>
      </p:sp>
    </p:spTree>
    <p:extLst>
      <p:ext uri="{BB962C8B-B14F-4D97-AF65-F5344CB8AC3E}">
        <p14:creationId xmlns:p14="http://schemas.microsoft.com/office/powerpoint/2010/main" val="392818878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solidFill>
              <a:srgbClr val="767777"/>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unfinished xmlns="43432aec-f891-4fdc-a3fc-9a09cdaa484e" xsi:nil="true"/>
    <lcf76f155ced4ddcb4097134ff3c332f xmlns="43432aec-f891-4fdc-a3fc-9a09cdaa484e">
      <Terms xmlns="http://schemas.microsoft.com/office/infopath/2007/PartnerControls"/>
    </lcf76f155ced4ddcb4097134ff3c332f>
    <TaxCatchAll xmlns="825ed524-e7b1-4e6a-813b-8b52874a454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2575F345F0C164E83B07E675425B399" ma:contentTypeVersion="17" ma:contentTypeDescription="Create a new document." ma:contentTypeScope="" ma:versionID="a8567715db3e3d34cf0afd080452f269">
  <xsd:schema xmlns:xsd="http://www.w3.org/2001/XMLSchema" xmlns:xs="http://www.w3.org/2001/XMLSchema" xmlns:p="http://schemas.microsoft.com/office/2006/metadata/properties" xmlns:ns2="43432aec-f891-4fdc-a3fc-9a09cdaa484e" xmlns:ns3="825ed524-e7b1-4e6a-813b-8b52874a4540" targetNamespace="http://schemas.microsoft.com/office/2006/metadata/properties" ma:root="true" ma:fieldsID="2fa7c94cc9cf2803b7f17f8bc6cf8693" ns2:_="" ns3:_="">
    <xsd:import namespace="43432aec-f891-4fdc-a3fc-9a09cdaa484e"/>
    <xsd:import namespace="825ed524-e7b1-4e6a-813b-8b52874a45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unfinished"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432aec-f891-4fdc-a3fc-9a09cdaa48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dac5215-9cbf-48df-ac0a-ee216dfead4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unfinished" ma:index="21" nillable="true" ma:displayName="unfinished" ma:format="Dropdown" ma:internalName="unfinished">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5ed524-e7b1-4e6a-813b-8b52874a45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5de6784-ba97-4486-b17a-ced7568ac604}" ma:internalName="TaxCatchAll" ma:showField="CatchAllData" ma:web="825ed524-e7b1-4e6a-813b-8b52874a45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CA6081-C7F3-4D69-9060-E371E26DD0AD}">
  <ds:schemaRefs>
    <ds:schemaRef ds:uri="http://schemas.microsoft.com/sharepoint/v3/contenttype/forms"/>
  </ds:schemaRefs>
</ds:datastoreItem>
</file>

<file path=customXml/itemProps2.xml><?xml version="1.0" encoding="utf-8"?>
<ds:datastoreItem xmlns:ds="http://schemas.openxmlformats.org/officeDocument/2006/customXml" ds:itemID="{8CD23D67-AF69-43EF-B508-9A67CA2D3FF4}">
  <ds:schemaRefs>
    <ds:schemaRef ds:uri="43432aec-f891-4fdc-a3fc-9a09cdaa484e"/>
    <ds:schemaRef ds:uri="825ed524-e7b1-4e6a-813b-8b52874a45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4CF0F31-EA94-49C1-855F-CCE0E6689E73}">
  <ds:schemaRefs>
    <ds:schemaRef ds:uri="43432aec-f891-4fdc-a3fc-9a09cdaa484e"/>
    <ds:schemaRef ds:uri="825ed524-e7b1-4e6a-813b-8b52874a45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15</Notes>
  <HiddenSlides>0</HiddenSlide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1_Office Theme</vt:lpstr>
      <vt:lpstr>1_Custom Design</vt:lpstr>
      <vt:lpstr>Custom Design</vt:lpstr>
      <vt:lpstr>So, you want to be a doctor, vet, dentist, researcher?</vt:lpstr>
      <vt:lpstr>University choices</vt:lpstr>
      <vt:lpstr>What can you do to prepare for your application?</vt:lpstr>
      <vt:lpstr>The interview</vt:lpstr>
      <vt:lpstr>The interview questions</vt:lpstr>
      <vt:lpstr>Be a wise owl….</vt:lpstr>
      <vt:lpstr>Body Language</vt:lpstr>
      <vt:lpstr>Pause here for students to practice their interview techniques with each other</vt:lpstr>
      <vt:lpstr>How did you feel in the “interview?”</vt:lpstr>
      <vt:lpstr>Part 2</vt:lpstr>
      <vt:lpstr>How to act in the group interview</vt:lpstr>
      <vt:lpstr>Group activity</vt:lpstr>
      <vt:lpstr>The 3 Rs</vt:lpstr>
      <vt:lpstr>The 3Rs</vt:lpstr>
      <vt:lpstr>The 4th R</vt:lpstr>
      <vt:lpstr>The 4 Rs</vt:lpstr>
      <vt:lpstr>Our aim is a world, where animal experiments are no longer carried out. Where animals, via a strict ethical framework that ensures their best interest, can take part in clinical research, (the study of health and illness that is naturally occuring) in the same way humans do.  Ensure health treatment is equally available for both humans and animals. </vt:lpstr>
      <vt:lpstr>How did you feel in the “Group interview?”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Anatomy</dc:title>
  <dc:creator>Rachel Jackson</dc:creator>
  <cp:revision>3</cp:revision>
  <dcterms:created xsi:type="dcterms:W3CDTF">2023-03-01T12:23:09Z</dcterms:created>
  <dcterms:modified xsi:type="dcterms:W3CDTF">2024-04-09T14:17:52Z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0x01010092575F345F0C164E83B07E675425B399</vt:lpwstr>
  </property>
  <property fmtid="{D5CDD505-2E9C-101B-9397-08002B2CF9AE}" pid="3" name="MediaServiceImageTags">
    <vt:lpwstr/>
  </property>
</Properties>
</file>