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0" r:id="rId5"/>
    <p:sldMasterId id="2147483726" r:id="rId6"/>
  </p:sldMasterIdLst>
  <p:notesMasterIdLst>
    <p:notesMasterId r:id="rId13"/>
  </p:notesMasterIdLst>
  <p:sldIdLst>
    <p:sldId id="259" r:id="rId7"/>
    <p:sldId id="430" r:id="rId8"/>
    <p:sldId id="291" r:id="rId9"/>
    <p:sldId id="434" r:id="rId10"/>
    <p:sldId id="432" r:id="rId11"/>
    <p:sldId id="43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6CD"/>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6A439-48E6-EA2A-74C9-ED875E8CA1E8}" v="6" dt="2024-06-17T15:20:57.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7940" autoAdjust="0"/>
  </p:normalViewPr>
  <p:slideViewPr>
    <p:cSldViewPr snapToGrid="0">
      <p:cViewPr varScale="1">
        <p:scale>
          <a:sx n="60" d="100"/>
          <a:sy n="60" d="100"/>
        </p:scale>
        <p:origin x="7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b3e839f4b8bb0973" providerId="LiveId" clId="{5FE98C9B-D02F-4D26-BEB4-3B5872C68B17}"/>
    <pc:docChg chg="custSel addSld modSld sldOrd">
      <pc:chgData name="Rachel Jackson" userId="b3e839f4b8bb0973" providerId="LiveId" clId="{5FE98C9B-D02F-4D26-BEB4-3B5872C68B17}" dt="2023-06-12T12:23:42.875" v="335" actId="20577"/>
      <pc:docMkLst>
        <pc:docMk/>
      </pc:docMkLst>
      <pc:sldChg chg="addSp delSp modSp mod setBg setFolMasterObjs addAnim setClrOvrMap">
        <pc:chgData name="Rachel Jackson" userId="b3e839f4b8bb0973" providerId="LiveId" clId="{5FE98C9B-D02F-4D26-BEB4-3B5872C68B17}" dt="2023-06-05T16:06:54.283" v="18" actId="207"/>
        <pc:sldMkLst>
          <pc:docMk/>
          <pc:sldMk cId="2713310492" sldId="259"/>
        </pc:sldMkLst>
        <pc:spChg chg="mod">
          <ac:chgData name="Rachel Jackson" userId="b3e839f4b8bb0973" providerId="LiveId" clId="{5FE98C9B-D02F-4D26-BEB4-3B5872C68B17}" dt="2023-06-05T16:06:54.283" v="18" actId="207"/>
          <ac:spMkLst>
            <pc:docMk/>
            <pc:sldMk cId="2713310492" sldId="259"/>
            <ac:spMk id="3" creationId="{00000000-0000-0000-0000-000000000000}"/>
          </ac:spMkLst>
        </pc:spChg>
        <pc:spChg chg="mod">
          <ac:chgData name="Rachel Jackson" userId="b3e839f4b8bb0973" providerId="LiveId" clId="{5FE98C9B-D02F-4D26-BEB4-3B5872C68B17}" dt="2023-06-05T16:06:04.428" v="12" actId="26606"/>
          <ac:spMkLst>
            <pc:docMk/>
            <pc:sldMk cId="2713310492" sldId="259"/>
            <ac:spMk id="4" creationId="{00000000-0000-0000-0000-000000000000}"/>
          </ac:spMkLst>
        </pc:spChg>
        <pc:spChg chg="del">
          <ac:chgData name="Rachel Jackson" userId="b3e839f4b8bb0973" providerId="LiveId" clId="{5FE98C9B-D02F-4D26-BEB4-3B5872C68B17}" dt="2023-06-05T16:06:04.428" v="12" actId="26606"/>
          <ac:spMkLst>
            <pc:docMk/>
            <pc:sldMk cId="2713310492" sldId="259"/>
            <ac:spMk id="15" creationId="{AF2F604E-43BE-4DC3-B983-E071523364F8}"/>
          </ac:spMkLst>
        </pc:spChg>
        <pc:spChg chg="del">
          <ac:chgData name="Rachel Jackson" userId="b3e839f4b8bb0973" providerId="LiveId" clId="{5FE98C9B-D02F-4D26-BEB4-3B5872C68B17}" dt="2023-06-05T16:06:04.428" v="12" actId="26606"/>
          <ac:spMkLst>
            <pc:docMk/>
            <pc:sldMk cId="2713310492" sldId="259"/>
            <ac:spMk id="16" creationId="{0671A8AE-40A1-4631-A6B8-581AFF065482}"/>
          </ac:spMkLst>
        </pc:spChg>
        <pc:spChg chg="del">
          <ac:chgData name="Rachel Jackson" userId="b3e839f4b8bb0973" providerId="LiveId" clId="{5FE98C9B-D02F-4D26-BEB4-3B5872C68B17}" dt="2023-06-05T16:06:04.428" v="12" actId="26606"/>
          <ac:spMkLst>
            <pc:docMk/>
            <pc:sldMk cId="2713310492" sldId="259"/>
            <ac:spMk id="17" creationId="{08C9B587-E65E-4B52-B37C-ABEBB6E87928}"/>
          </ac:spMkLst>
        </pc:spChg>
        <pc:spChg chg="del">
          <ac:chgData name="Rachel Jackson" userId="b3e839f4b8bb0973" providerId="LiveId" clId="{5FE98C9B-D02F-4D26-BEB4-3B5872C68B17}" dt="2023-06-05T16:06:04.428" v="12" actId="26606"/>
          <ac:spMkLst>
            <pc:docMk/>
            <pc:sldMk cId="2713310492" sldId="259"/>
            <ac:spMk id="19" creationId="{AB58EF07-17C2-48CF-ABB0-EEF1F17CB8F0}"/>
          </ac:spMkLst>
        </pc:spChg>
        <pc:spChg chg="add">
          <ac:chgData name="Rachel Jackson" userId="b3e839f4b8bb0973" providerId="LiveId" clId="{5FE98C9B-D02F-4D26-BEB4-3B5872C68B17}" dt="2023-06-05T16:06:04.428" v="12" actId="26606"/>
          <ac:spMkLst>
            <pc:docMk/>
            <pc:sldMk cId="2713310492" sldId="259"/>
            <ac:spMk id="24" creationId="{06DA9DF9-31F7-4056-B42E-878CC92417B8}"/>
          </ac:spMkLst>
        </pc:spChg>
        <pc:picChg chg="add mod">
          <ac:chgData name="Rachel Jackson" userId="b3e839f4b8bb0973" providerId="LiveId" clId="{5FE98C9B-D02F-4D26-BEB4-3B5872C68B17}" dt="2023-06-05T16:06:27.397" v="15"/>
          <ac:picMkLst>
            <pc:docMk/>
            <pc:sldMk cId="2713310492" sldId="259"/>
            <ac:picMk id="2" creationId="{24636428-210F-6AE5-A47C-F4BF8A5980C9}"/>
          </ac:picMkLst>
        </pc:picChg>
        <pc:picChg chg="del mod">
          <ac:chgData name="Rachel Jackson" userId="b3e839f4b8bb0973" providerId="LiveId" clId="{5FE98C9B-D02F-4D26-BEB4-3B5872C68B17}" dt="2023-06-05T16:05:38.875" v="11" actId="21"/>
          <ac:picMkLst>
            <pc:docMk/>
            <pc:sldMk cId="2713310492" sldId="259"/>
            <ac:picMk id="6" creationId="{477E0907-D7C7-424C-62E5-5A86E5AC46D7}"/>
          </ac:picMkLst>
        </pc:picChg>
        <pc:picChg chg="mod ord">
          <ac:chgData name="Rachel Jackson" userId="b3e839f4b8bb0973" providerId="LiveId" clId="{5FE98C9B-D02F-4D26-BEB4-3B5872C68B17}" dt="2023-06-05T16:06:04.428" v="12" actId="26606"/>
          <ac:picMkLst>
            <pc:docMk/>
            <pc:sldMk cId="2713310492" sldId="259"/>
            <ac:picMk id="18" creationId="{D516354E-89E3-C61D-58A6-1AEA18F7642A}"/>
          </ac:picMkLst>
        </pc:picChg>
      </pc:sldChg>
      <pc:sldChg chg="modSp mod">
        <pc:chgData name="Rachel Jackson" userId="b3e839f4b8bb0973" providerId="LiveId" clId="{5FE98C9B-D02F-4D26-BEB4-3B5872C68B17}" dt="2023-06-05T16:07:36.379" v="36" actId="14100"/>
        <pc:sldMkLst>
          <pc:docMk/>
          <pc:sldMk cId="2387748659" sldId="291"/>
        </pc:sldMkLst>
        <pc:spChg chg="mod">
          <ac:chgData name="Rachel Jackson" userId="b3e839f4b8bb0973" providerId="LiveId" clId="{5FE98C9B-D02F-4D26-BEB4-3B5872C68B17}" dt="2023-06-05T16:07:36.379" v="36" actId="14100"/>
          <ac:spMkLst>
            <pc:docMk/>
            <pc:sldMk cId="2387748659" sldId="291"/>
            <ac:spMk id="12" creationId="{10EBE509-4BC2-EA78-AF75-12F7F1C96879}"/>
          </ac:spMkLst>
        </pc:spChg>
        <pc:spChg chg="mod">
          <ac:chgData name="Rachel Jackson" userId="b3e839f4b8bb0973" providerId="LiveId" clId="{5FE98C9B-D02F-4D26-BEB4-3B5872C68B17}" dt="2023-06-05T16:07:18.209" v="34" actId="6549"/>
          <ac:spMkLst>
            <pc:docMk/>
            <pc:sldMk cId="2387748659" sldId="291"/>
            <ac:spMk id="17" creationId="{F83905D2-1DEF-95C2-B24D-CFD7BE5FEB45}"/>
          </ac:spMkLst>
        </pc:spChg>
        <pc:picChg chg="mod">
          <ac:chgData name="Rachel Jackson" userId="b3e839f4b8bb0973" providerId="LiveId" clId="{5FE98C9B-D02F-4D26-BEB4-3B5872C68B17}" dt="2023-06-05T16:04:25.041" v="4" actId="1076"/>
          <ac:picMkLst>
            <pc:docMk/>
            <pc:sldMk cId="2387748659" sldId="291"/>
            <ac:picMk id="6" creationId="{46CFF42A-6EB4-8003-0B51-35006BE691C8}"/>
          </ac:picMkLst>
        </pc:picChg>
      </pc:sldChg>
      <pc:sldChg chg="modSp mod">
        <pc:chgData name="Rachel Jackson" userId="b3e839f4b8bb0973" providerId="LiveId" clId="{5FE98C9B-D02F-4D26-BEB4-3B5872C68B17}" dt="2023-06-05T16:05:01.385" v="10" actId="14100"/>
        <pc:sldMkLst>
          <pc:docMk/>
          <pc:sldMk cId="3137509945" sldId="432"/>
        </pc:sldMkLst>
        <pc:spChg chg="mod">
          <ac:chgData name="Rachel Jackson" userId="b3e839f4b8bb0973" providerId="LiveId" clId="{5FE98C9B-D02F-4D26-BEB4-3B5872C68B17}" dt="2023-06-05T16:05:01.385" v="10" actId="14100"/>
          <ac:spMkLst>
            <pc:docMk/>
            <pc:sldMk cId="3137509945" sldId="432"/>
            <ac:spMk id="4" creationId="{8D159617-4683-A82A-C8FE-D960C64A505F}"/>
          </ac:spMkLst>
        </pc:spChg>
        <pc:spChg chg="mod">
          <ac:chgData name="Rachel Jackson" userId="b3e839f4b8bb0973" providerId="LiveId" clId="{5FE98C9B-D02F-4D26-BEB4-3B5872C68B17}" dt="2023-06-05T16:04:51.686" v="9" actId="207"/>
          <ac:spMkLst>
            <pc:docMk/>
            <pc:sldMk cId="3137509945" sldId="432"/>
            <ac:spMk id="8" creationId="{8878F772-3C5A-1611-92E2-2B83E3335B13}"/>
          </ac:spMkLst>
        </pc:spChg>
      </pc:sldChg>
      <pc:sldChg chg="modSp add mod ord">
        <pc:chgData name="Rachel Jackson" userId="b3e839f4b8bb0973" providerId="LiveId" clId="{5FE98C9B-D02F-4D26-BEB4-3B5872C68B17}" dt="2023-06-12T12:23:42.875" v="335" actId="20577"/>
        <pc:sldMkLst>
          <pc:docMk/>
          <pc:sldMk cId="655916853" sldId="433"/>
        </pc:sldMkLst>
        <pc:spChg chg="mod">
          <ac:chgData name="Rachel Jackson" userId="b3e839f4b8bb0973" providerId="LiveId" clId="{5FE98C9B-D02F-4D26-BEB4-3B5872C68B17}" dt="2023-06-12T12:23:42.875" v="335" actId="20577"/>
          <ac:spMkLst>
            <pc:docMk/>
            <pc:sldMk cId="655916853" sldId="433"/>
            <ac:spMk id="3" creationId="{00000000-0000-0000-0000-000000000000}"/>
          </ac:spMkLst>
        </pc:spChg>
      </pc:sldChg>
    </pc:docChg>
  </pc:docChgLst>
  <pc:docChgLst>
    <pc:chgData name="Rachel Jackson" userId="b3e839f4b8bb0973" providerId="LiveId" clId="{6F2C7A1D-8D11-4624-B696-E56765A874CC}"/>
    <pc:docChg chg="custSel addSld modSld sldOrd">
      <pc:chgData name="Rachel Jackson" userId="b3e839f4b8bb0973" providerId="LiveId" clId="{6F2C7A1D-8D11-4624-B696-E56765A874CC}" dt="2023-06-28T15:14:51.726" v="353" actId="20577"/>
      <pc:docMkLst>
        <pc:docMk/>
      </pc:docMkLst>
      <pc:sldChg chg="modSp mod">
        <pc:chgData name="Rachel Jackson" userId="b3e839f4b8bb0973" providerId="LiveId" clId="{6F2C7A1D-8D11-4624-B696-E56765A874CC}" dt="2023-06-28T15:14:41.999" v="348" actId="20577"/>
        <pc:sldMkLst>
          <pc:docMk/>
          <pc:sldMk cId="2387748659" sldId="291"/>
        </pc:sldMkLst>
        <pc:spChg chg="mod">
          <ac:chgData name="Rachel Jackson" userId="b3e839f4b8bb0973" providerId="LiveId" clId="{6F2C7A1D-8D11-4624-B696-E56765A874CC}" dt="2023-06-28T15:14:41.999" v="348" actId="20577"/>
          <ac:spMkLst>
            <pc:docMk/>
            <pc:sldMk cId="2387748659" sldId="291"/>
            <ac:spMk id="5" creationId="{2F355EE7-BBE3-2E38-C62B-FF3251E64251}"/>
          </ac:spMkLst>
        </pc:spChg>
        <pc:spChg chg="mod">
          <ac:chgData name="Rachel Jackson" userId="b3e839f4b8bb0973" providerId="LiveId" clId="{6F2C7A1D-8D11-4624-B696-E56765A874CC}" dt="2023-06-27T11:32:24.333" v="308" actId="14100"/>
          <ac:spMkLst>
            <pc:docMk/>
            <pc:sldMk cId="2387748659" sldId="291"/>
            <ac:spMk id="12" creationId="{10EBE509-4BC2-EA78-AF75-12F7F1C96879}"/>
          </ac:spMkLst>
        </pc:spChg>
        <pc:spChg chg="mod">
          <ac:chgData name="Rachel Jackson" userId="b3e839f4b8bb0973" providerId="LiveId" clId="{6F2C7A1D-8D11-4624-B696-E56765A874CC}" dt="2023-06-27T13:48:25.566" v="339" actId="1076"/>
          <ac:spMkLst>
            <pc:docMk/>
            <pc:sldMk cId="2387748659" sldId="291"/>
            <ac:spMk id="17" creationId="{F83905D2-1DEF-95C2-B24D-CFD7BE5FEB45}"/>
          </ac:spMkLst>
        </pc:spChg>
      </pc:sldChg>
      <pc:sldChg chg="modSp mod">
        <pc:chgData name="Rachel Jackson" userId="b3e839f4b8bb0973" providerId="LiveId" clId="{6F2C7A1D-8D11-4624-B696-E56765A874CC}" dt="2023-06-27T12:07:58.392" v="336" actId="6549"/>
        <pc:sldMkLst>
          <pc:docMk/>
          <pc:sldMk cId="1708030366" sldId="430"/>
        </pc:sldMkLst>
        <pc:spChg chg="mod">
          <ac:chgData name="Rachel Jackson" userId="b3e839f4b8bb0973" providerId="LiveId" clId="{6F2C7A1D-8D11-4624-B696-E56765A874CC}" dt="2023-06-27T12:07:58.392" v="336" actId="6549"/>
          <ac:spMkLst>
            <pc:docMk/>
            <pc:sldMk cId="1708030366" sldId="430"/>
            <ac:spMk id="3" creationId="{D130B04F-BB44-A5E9-CA14-2C1932CC5750}"/>
          </ac:spMkLst>
        </pc:spChg>
      </pc:sldChg>
      <pc:sldChg chg="ord">
        <pc:chgData name="Rachel Jackson" userId="b3e839f4b8bb0973" providerId="LiveId" clId="{6F2C7A1D-8D11-4624-B696-E56765A874CC}" dt="2023-06-28T15:14:24.933" v="343"/>
        <pc:sldMkLst>
          <pc:docMk/>
          <pc:sldMk cId="3137509945" sldId="432"/>
        </pc:sldMkLst>
      </pc:sldChg>
      <pc:sldChg chg="modSp mod">
        <pc:chgData name="Rachel Jackson" userId="b3e839f4b8bb0973" providerId="LiveId" clId="{6F2C7A1D-8D11-4624-B696-E56765A874CC}" dt="2023-06-26T14:50:23.223" v="181" actId="6549"/>
        <pc:sldMkLst>
          <pc:docMk/>
          <pc:sldMk cId="655916853" sldId="433"/>
        </pc:sldMkLst>
        <pc:spChg chg="mod">
          <ac:chgData name="Rachel Jackson" userId="b3e839f4b8bb0973" providerId="LiveId" clId="{6F2C7A1D-8D11-4624-B696-E56765A874CC}" dt="2023-06-26T14:50:23.223" v="181" actId="6549"/>
          <ac:spMkLst>
            <pc:docMk/>
            <pc:sldMk cId="655916853" sldId="433"/>
            <ac:spMk id="3" creationId="{00000000-0000-0000-0000-000000000000}"/>
          </ac:spMkLst>
        </pc:spChg>
      </pc:sldChg>
      <pc:sldChg chg="modSp add mod">
        <pc:chgData name="Rachel Jackson" userId="b3e839f4b8bb0973" providerId="LiveId" clId="{6F2C7A1D-8D11-4624-B696-E56765A874CC}" dt="2023-06-28T15:14:51.726" v="353" actId="20577"/>
        <pc:sldMkLst>
          <pc:docMk/>
          <pc:sldMk cId="536451220" sldId="434"/>
        </pc:sldMkLst>
        <pc:spChg chg="mod">
          <ac:chgData name="Rachel Jackson" userId="b3e839f4b8bb0973" providerId="LiveId" clId="{6F2C7A1D-8D11-4624-B696-E56765A874CC}" dt="2023-06-28T15:14:51.726" v="353" actId="20577"/>
          <ac:spMkLst>
            <pc:docMk/>
            <pc:sldMk cId="536451220" sldId="434"/>
            <ac:spMk id="5" creationId="{2F355EE7-BBE3-2E38-C62B-FF3251E64251}"/>
          </ac:spMkLst>
        </pc:spChg>
        <pc:spChg chg="mod">
          <ac:chgData name="Rachel Jackson" userId="b3e839f4b8bb0973" providerId="LiveId" clId="{6F2C7A1D-8D11-4624-B696-E56765A874CC}" dt="2023-06-27T11:32:42.897" v="333" actId="20577"/>
          <ac:spMkLst>
            <pc:docMk/>
            <pc:sldMk cId="536451220" sldId="434"/>
            <ac:spMk id="12" creationId="{10EBE509-4BC2-EA78-AF75-12F7F1C96879}"/>
          </ac:spMkLst>
        </pc:spChg>
        <pc:spChg chg="mod">
          <ac:chgData name="Rachel Jackson" userId="b3e839f4b8bb0973" providerId="LiveId" clId="{6F2C7A1D-8D11-4624-B696-E56765A874CC}" dt="2023-06-27T13:48:53.336" v="341" actId="14100"/>
          <ac:spMkLst>
            <pc:docMk/>
            <pc:sldMk cId="536451220" sldId="434"/>
            <ac:spMk id="17" creationId="{F83905D2-1DEF-95C2-B24D-CFD7BE5FEB45}"/>
          </ac:spMkLst>
        </pc:spChg>
        <pc:picChg chg="mod">
          <ac:chgData name="Rachel Jackson" userId="b3e839f4b8bb0973" providerId="LiveId" clId="{6F2C7A1D-8D11-4624-B696-E56765A874CC}" dt="2023-06-27T11:51:07.224" v="335" actId="1076"/>
          <ac:picMkLst>
            <pc:docMk/>
            <pc:sldMk cId="536451220" sldId="434"/>
            <ac:picMk id="10" creationId="{A7AB2480-C5A8-CFF6-E5E9-FB00A5105936}"/>
          </ac:picMkLst>
        </pc:picChg>
      </pc:sldChg>
      <pc:sldChg chg="new">
        <pc:chgData name="Rachel Jackson" userId="b3e839f4b8bb0973" providerId="LiveId" clId="{6F2C7A1D-8D11-4624-B696-E56765A874CC}" dt="2023-06-27T11:33:01.812" v="334" actId="680"/>
        <pc:sldMkLst>
          <pc:docMk/>
          <pc:sldMk cId="57090479" sldId="435"/>
        </pc:sldMkLst>
      </pc:sldChg>
    </pc:docChg>
  </pc:docChgLst>
  <pc:docChgLst>
    <pc:chgData name="Rachel Jackson" userId="S::rachelj@humanimaltrust.org.uk::d840a2f6-06d0-44a6-b007-9fa5591c9407" providerId="AD" clId="Web-{E4E6A439-48E6-EA2A-74C9-ED875E8CA1E8}"/>
    <pc:docChg chg="modSld">
      <pc:chgData name="Rachel Jackson" userId="S::rachelj@humanimaltrust.org.uk::d840a2f6-06d0-44a6-b007-9fa5591c9407" providerId="AD" clId="Web-{E4E6A439-48E6-EA2A-74C9-ED875E8CA1E8}" dt="2024-06-17T15:20:57.268" v="5" actId="20577"/>
      <pc:docMkLst>
        <pc:docMk/>
      </pc:docMkLst>
      <pc:sldChg chg="modSp">
        <pc:chgData name="Rachel Jackson" userId="S::rachelj@humanimaltrust.org.uk::d840a2f6-06d0-44a6-b007-9fa5591c9407" providerId="AD" clId="Web-{E4E6A439-48E6-EA2A-74C9-ED875E8CA1E8}" dt="2024-06-17T15:20:57.268" v="5" actId="20577"/>
        <pc:sldMkLst>
          <pc:docMk/>
          <pc:sldMk cId="2713310492" sldId="259"/>
        </pc:sldMkLst>
        <pc:spChg chg="mod">
          <ac:chgData name="Rachel Jackson" userId="S::rachelj@humanimaltrust.org.uk::d840a2f6-06d0-44a6-b007-9fa5591c9407" providerId="AD" clId="Web-{E4E6A439-48E6-EA2A-74C9-ED875E8CA1E8}" dt="2024-06-17T15:20:57.268" v="5" actId="20577"/>
          <ac:spMkLst>
            <pc:docMk/>
            <pc:sldMk cId="2713310492" sldId="259"/>
            <ac:spMk id="3" creationId="{00000000-0000-0000-0000-000000000000}"/>
          </ac:spMkLst>
        </pc:spChg>
      </pc:sldChg>
    </pc:docChg>
  </pc:docChgLst>
  <pc:docChgLst>
    <pc:chgData name="Rachel Jackson" userId="S::rachel@humanimaltrust.onmicrosoft.com::d840a2f6-06d0-44a6-b007-9fa5591c9407" providerId="AD" clId="Web-{75553EF1-C20C-927F-AA14-4538EE9D3575}"/>
    <pc:docChg chg="delSld modSld">
      <pc:chgData name="Rachel Jackson" userId="S::rachel@humanimaltrust.onmicrosoft.com::d840a2f6-06d0-44a6-b007-9fa5591c9407" providerId="AD" clId="Web-{75553EF1-C20C-927F-AA14-4538EE9D3575}" dt="2023-09-05T10:27:35.880" v="42" actId="20577"/>
      <pc:docMkLst>
        <pc:docMk/>
      </pc:docMkLst>
      <pc:sldChg chg="modSp">
        <pc:chgData name="Rachel Jackson" userId="S::rachel@humanimaltrust.onmicrosoft.com::d840a2f6-06d0-44a6-b007-9fa5591c9407" providerId="AD" clId="Web-{75553EF1-C20C-927F-AA14-4538EE9D3575}" dt="2023-09-05T10:21:13.462" v="4" actId="14100"/>
        <pc:sldMkLst>
          <pc:docMk/>
          <pc:sldMk cId="2713310492" sldId="259"/>
        </pc:sldMkLst>
        <pc:spChg chg="mod">
          <ac:chgData name="Rachel Jackson" userId="S::rachel@humanimaltrust.onmicrosoft.com::d840a2f6-06d0-44a6-b007-9fa5591c9407" providerId="AD" clId="Web-{75553EF1-C20C-927F-AA14-4538EE9D3575}" dt="2023-09-05T10:21:13.462" v="4" actId="14100"/>
          <ac:spMkLst>
            <pc:docMk/>
            <pc:sldMk cId="2713310492" sldId="259"/>
            <ac:spMk id="3" creationId="{00000000-0000-0000-0000-000000000000}"/>
          </ac:spMkLst>
        </pc:spChg>
      </pc:sldChg>
      <pc:sldChg chg="modSp">
        <pc:chgData name="Rachel Jackson" userId="S::rachel@humanimaltrust.onmicrosoft.com::d840a2f6-06d0-44a6-b007-9fa5591c9407" providerId="AD" clId="Web-{75553EF1-C20C-927F-AA14-4538EE9D3575}" dt="2023-09-05T10:25:55.330" v="10" actId="14100"/>
        <pc:sldMkLst>
          <pc:docMk/>
          <pc:sldMk cId="2387748659" sldId="291"/>
        </pc:sldMkLst>
        <pc:spChg chg="mod">
          <ac:chgData name="Rachel Jackson" userId="S::rachel@humanimaltrust.onmicrosoft.com::d840a2f6-06d0-44a6-b007-9fa5591c9407" providerId="AD" clId="Web-{75553EF1-C20C-927F-AA14-4538EE9D3575}" dt="2023-09-05T10:25:55.330" v="10" actId="14100"/>
          <ac:spMkLst>
            <pc:docMk/>
            <pc:sldMk cId="2387748659" sldId="291"/>
            <ac:spMk id="5" creationId="{2F355EE7-BBE3-2E38-C62B-FF3251E64251}"/>
          </ac:spMkLst>
        </pc:spChg>
        <pc:spChg chg="mod">
          <ac:chgData name="Rachel Jackson" userId="S::rachel@humanimaltrust.onmicrosoft.com::d840a2f6-06d0-44a6-b007-9fa5591c9407" providerId="AD" clId="Web-{75553EF1-C20C-927F-AA14-4538EE9D3575}" dt="2023-09-05T10:25:45.454" v="8" actId="20577"/>
          <ac:spMkLst>
            <pc:docMk/>
            <pc:sldMk cId="2387748659" sldId="291"/>
            <ac:spMk id="12" creationId="{10EBE509-4BC2-EA78-AF75-12F7F1C96879}"/>
          </ac:spMkLst>
        </pc:spChg>
      </pc:sldChg>
      <pc:sldChg chg="modSp">
        <pc:chgData name="Rachel Jackson" userId="S::rachel@humanimaltrust.onmicrosoft.com::d840a2f6-06d0-44a6-b007-9fa5591c9407" providerId="AD" clId="Web-{75553EF1-C20C-927F-AA14-4538EE9D3575}" dt="2023-09-05T10:25:18.297" v="6" actId="20577"/>
        <pc:sldMkLst>
          <pc:docMk/>
          <pc:sldMk cId="1708030366" sldId="430"/>
        </pc:sldMkLst>
        <pc:spChg chg="mod">
          <ac:chgData name="Rachel Jackson" userId="S::rachel@humanimaltrust.onmicrosoft.com::d840a2f6-06d0-44a6-b007-9fa5591c9407" providerId="AD" clId="Web-{75553EF1-C20C-927F-AA14-4538EE9D3575}" dt="2023-09-05T10:25:18.297" v="6" actId="20577"/>
          <ac:spMkLst>
            <pc:docMk/>
            <pc:sldMk cId="1708030366" sldId="430"/>
            <ac:spMk id="10" creationId="{69212B5B-F40C-FCD3-5C87-F99F9F5D445E}"/>
          </ac:spMkLst>
        </pc:spChg>
      </pc:sldChg>
      <pc:sldChg chg="modSp">
        <pc:chgData name="Rachel Jackson" userId="S::rachel@humanimaltrust.onmicrosoft.com::d840a2f6-06d0-44a6-b007-9fa5591c9407" providerId="AD" clId="Web-{75553EF1-C20C-927F-AA14-4538EE9D3575}" dt="2023-09-05T10:27:35.880" v="42" actId="20577"/>
        <pc:sldMkLst>
          <pc:docMk/>
          <pc:sldMk cId="655916853" sldId="433"/>
        </pc:sldMkLst>
        <pc:spChg chg="mod">
          <ac:chgData name="Rachel Jackson" userId="S::rachel@humanimaltrust.onmicrosoft.com::d840a2f6-06d0-44a6-b007-9fa5591c9407" providerId="AD" clId="Web-{75553EF1-C20C-927F-AA14-4538EE9D3575}" dt="2023-09-05T10:27:35.880" v="42" actId="20577"/>
          <ac:spMkLst>
            <pc:docMk/>
            <pc:sldMk cId="655916853" sldId="433"/>
            <ac:spMk id="3" creationId="{00000000-0000-0000-0000-000000000000}"/>
          </ac:spMkLst>
        </pc:spChg>
      </pc:sldChg>
      <pc:sldChg chg="modSp">
        <pc:chgData name="Rachel Jackson" userId="S::rachel@humanimaltrust.onmicrosoft.com::d840a2f6-06d0-44a6-b007-9fa5591c9407" providerId="AD" clId="Web-{75553EF1-C20C-927F-AA14-4538EE9D3575}" dt="2023-09-05T10:26:37.753" v="17" actId="20577"/>
        <pc:sldMkLst>
          <pc:docMk/>
          <pc:sldMk cId="536451220" sldId="434"/>
        </pc:sldMkLst>
        <pc:spChg chg="mod">
          <ac:chgData name="Rachel Jackson" userId="S::rachel@humanimaltrust.onmicrosoft.com::d840a2f6-06d0-44a6-b007-9fa5591c9407" providerId="AD" clId="Web-{75553EF1-C20C-927F-AA14-4538EE9D3575}" dt="2023-09-05T10:26:37.753" v="17" actId="20577"/>
          <ac:spMkLst>
            <pc:docMk/>
            <pc:sldMk cId="536451220" sldId="434"/>
            <ac:spMk id="5" creationId="{2F355EE7-BBE3-2E38-C62B-FF3251E64251}"/>
          </ac:spMkLst>
        </pc:spChg>
        <pc:spChg chg="mod">
          <ac:chgData name="Rachel Jackson" userId="S::rachel@humanimaltrust.onmicrosoft.com::d840a2f6-06d0-44a6-b007-9fa5591c9407" providerId="AD" clId="Web-{75553EF1-C20C-927F-AA14-4538EE9D3575}" dt="2023-09-05T10:26:16.862" v="12" actId="20577"/>
          <ac:spMkLst>
            <pc:docMk/>
            <pc:sldMk cId="536451220" sldId="434"/>
            <ac:spMk id="12" creationId="{10EBE509-4BC2-EA78-AF75-12F7F1C96879}"/>
          </ac:spMkLst>
        </pc:spChg>
      </pc:sldChg>
      <pc:sldChg chg="del">
        <pc:chgData name="Rachel Jackson" userId="S::rachel@humanimaltrust.onmicrosoft.com::d840a2f6-06d0-44a6-b007-9fa5591c9407" providerId="AD" clId="Web-{75553EF1-C20C-927F-AA14-4538EE9D3575}" dt="2023-09-05T10:26:47.472" v="18"/>
        <pc:sldMkLst>
          <pc:docMk/>
          <pc:sldMk cId="57090479" sldId="435"/>
        </pc:sldMkLst>
      </pc:sldChg>
    </pc:docChg>
  </pc:docChgLst>
  <pc:docChgLst>
    <pc:chgData name="Rachel Jackson" userId="S::rachelj@humanimaltrust.org.uk::d840a2f6-06d0-44a6-b007-9fa5591c9407" providerId="AD" clId="Web-{FE48EB30-D7AE-BF4A-A41C-D29FCF23395B}"/>
    <pc:docChg chg="modSld">
      <pc:chgData name="Rachel Jackson" userId="S::rachelj@humanimaltrust.org.uk::d840a2f6-06d0-44a6-b007-9fa5591c9407" providerId="AD" clId="Web-{FE48EB30-D7AE-BF4A-A41C-D29FCF23395B}" dt="2024-03-20T16:20:20.528" v="14"/>
      <pc:docMkLst>
        <pc:docMk/>
      </pc:docMkLst>
      <pc:sldChg chg="delSp modSp">
        <pc:chgData name="Rachel Jackson" userId="S::rachelj@humanimaltrust.org.uk::d840a2f6-06d0-44a6-b007-9fa5591c9407" providerId="AD" clId="Web-{FE48EB30-D7AE-BF4A-A41C-D29FCF23395B}" dt="2024-03-20T16:19:14.914" v="6" actId="20577"/>
        <pc:sldMkLst>
          <pc:docMk/>
          <pc:sldMk cId="2387748659" sldId="291"/>
        </pc:sldMkLst>
        <pc:spChg chg="mod">
          <ac:chgData name="Rachel Jackson" userId="S::rachelj@humanimaltrust.org.uk::d840a2f6-06d0-44a6-b007-9fa5591c9407" providerId="AD" clId="Web-{FE48EB30-D7AE-BF4A-A41C-D29FCF23395B}" dt="2024-03-20T16:19:05.320" v="5" actId="14100"/>
          <ac:spMkLst>
            <pc:docMk/>
            <pc:sldMk cId="2387748659" sldId="291"/>
            <ac:spMk id="5" creationId="{2F355EE7-BBE3-2E38-C62B-FF3251E64251}"/>
          </ac:spMkLst>
        </pc:spChg>
        <pc:spChg chg="mod">
          <ac:chgData name="Rachel Jackson" userId="S::rachelj@humanimaltrust.org.uk::d840a2f6-06d0-44a6-b007-9fa5591c9407" providerId="AD" clId="Web-{FE48EB30-D7AE-BF4A-A41C-D29FCF23395B}" dt="2024-03-20T16:19:14.914" v="6" actId="20577"/>
          <ac:spMkLst>
            <pc:docMk/>
            <pc:sldMk cId="2387748659" sldId="291"/>
            <ac:spMk id="17" creationId="{F83905D2-1DEF-95C2-B24D-CFD7BE5FEB45}"/>
          </ac:spMkLst>
        </pc:spChg>
        <pc:picChg chg="del">
          <ac:chgData name="Rachel Jackson" userId="S::rachelj@humanimaltrust.org.uk::d840a2f6-06d0-44a6-b007-9fa5591c9407" providerId="AD" clId="Web-{FE48EB30-D7AE-BF4A-A41C-D29FCF23395B}" dt="2024-03-20T16:18:56.116" v="3"/>
          <ac:picMkLst>
            <pc:docMk/>
            <pc:sldMk cId="2387748659" sldId="291"/>
            <ac:picMk id="6" creationId="{46CFF42A-6EB4-8003-0B51-35006BE691C8}"/>
          </ac:picMkLst>
        </pc:picChg>
      </pc:sldChg>
      <pc:sldChg chg="delSp modSp">
        <pc:chgData name="Rachel Jackson" userId="S::rachelj@humanimaltrust.org.uk::d840a2f6-06d0-44a6-b007-9fa5591c9407" providerId="AD" clId="Web-{FE48EB30-D7AE-BF4A-A41C-D29FCF23395B}" dt="2024-03-20T16:18:45.912" v="2"/>
        <pc:sldMkLst>
          <pc:docMk/>
          <pc:sldMk cId="1708030366" sldId="430"/>
        </pc:sldMkLst>
        <pc:spChg chg="mod">
          <ac:chgData name="Rachel Jackson" userId="S::rachelj@humanimaltrust.org.uk::d840a2f6-06d0-44a6-b007-9fa5591c9407" providerId="AD" clId="Web-{FE48EB30-D7AE-BF4A-A41C-D29FCF23395B}" dt="2024-03-20T16:14:55.272" v="1" actId="20577"/>
          <ac:spMkLst>
            <pc:docMk/>
            <pc:sldMk cId="1708030366" sldId="430"/>
            <ac:spMk id="2" creationId="{CE94B935-94F1-2FFA-BA2C-58CD9F64B003}"/>
          </ac:spMkLst>
        </pc:spChg>
        <pc:picChg chg="del">
          <ac:chgData name="Rachel Jackson" userId="S::rachelj@humanimaltrust.org.uk::d840a2f6-06d0-44a6-b007-9fa5591c9407" providerId="AD" clId="Web-{FE48EB30-D7AE-BF4A-A41C-D29FCF23395B}" dt="2024-03-20T16:18:45.912" v="2"/>
          <ac:picMkLst>
            <pc:docMk/>
            <pc:sldMk cId="1708030366" sldId="430"/>
            <ac:picMk id="7" creationId="{0B73B4A5-417E-7742-6BA9-BEBF52558E4A}"/>
          </ac:picMkLst>
        </pc:picChg>
      </pc:sldChg>
      <pc:sldChg chg="delSp modSp">
        <pc:chgData name="Rachel Jackson" userId="S::rachelj@humanimaltrust.org.uk::d840a2f6-06d0-44a6-b007-9fa5591c9407" providerId="AD" clId="Web-{FE48EB30-D7AE-BF4A-A41C-D29FCF23395B}" dt="2024-03-20T16:20:13.199" v="13" actId="14100"/>
        <pc:sldMkLst>
          <pc:docMk/>
          <pc:sldMk cId="3137509945" sldId="432"/>
        </pc:sldMkLst>
        <pc:spChg chg="mod">
          <ac:chgData name="Rachel Jackson" userId="S::rachelj@humanimaltrust.org.uk::d840a2f6-06d0-44a6-b007-9fa5591c9407" providerId="AD" clId="Web-{FE48EB30-D7AE-BF4A-A41C-D29FCF23395B}" dt="2024-03-20T16:20:01.901" v="11" actId="14100"/>
          <ac:spMkLst>
            <pc:docMk/>
            <pc:sldMk cId="3137509945" sldId="432"/>
            <ac:spMk id="4" creationId="{8D159617-4683-A82A-C8FE-D960C64A505F}"/>
          </ac:spMkLst>
        </pc:spChg>
        <pc:spChg chg="mod">
          <ac:chgData name="Rachel Jackson" userId="S::rachelj@humanimaltrust.org.uk::d840a2f6-06d0-44a6-b007-9fa5591c9407" providerId="AD" clId="Web-{FE48EB30-D7AE-BF4A-A41C-D29FCF23395B}" dt="2024-03-20T16:20:13.199" v="13" actId="14100"/>
          <ac:spMkLst>
            <pc:docMk/>
            <pc:sldMk cId="3137509945" sldId="432"/>
            <ac:spMk id="8" creationId="{8878F772-3C5A-1611-92E2-2B83E3335B13}"/>
          </ac:spMkLst>
        </pc:spChg>
        <pc:picChg chg="del">
          <ac:chgData name="Rachel Jackson" userId="S::rachelj@humanimaltrust.org.uk::d840a2f6-06d0-44a6-b007-9fa5591c9407" providerId="AD" clId="Web-{FE48EB30-D7AE-BF4A-A41C-D29FCF23395B}" dt="2024-03-20T16:19:55.073" v="10"/>
          <ac:picMkLst>
            <pc:docMk/>
            <pc:sldMk cId="3137509945" sldId="432"/>
            <ac:picMk id="5" creationId="{0E647A22-9E49-803B-2D47-52C4B7C0D25B}"/>
          </ac:picMkLst>
        </pc:picChg>
      </pc:sldChg>
      <pc:sldChg chg="delSp">
        <pc:chgData name="Rachel Jackson" userId="S::rachelj@humanimaltrust.org.uk::d840a2f6-06d0-44a6-b007-9fa5591c9407" providerId="AD" clId="Web-{FE48EB30-D7AE-BF4A-A41C-D29FCF23395B}" dt="2024-03-20T16:20:20.528" v="14"/>
        <pc:sldMkLst>
          <pc:docMk/>
          <pc:sldMk cId="655916853" sldId="433"/>
        </pc:sldMkLst>
        <pc:picChg chg="del">
          <ac:chgData name="Rachel Jackson" userId="S::rachelj@humanimaltrust.org.uk::d840a2f6-06d0-44a6-b007-9fa5591c9407" providerId="AD" clId="Web-{FE48EB30-D7AE-BF4A-A41C-D29FCF23395B}" dt="2024-03-20T16:20:20.528" v="14"/>
          <ac:picMkLst>
            <pc:docMk/>
            <pc:sldMk cId="655916853" sldId="433"/>
            <ac:picMk id="2" creationId="{24636428-210F-6AE5-A47C-F4BF8A5980C9}"/>
          </ac:picMkLst>
        </pc:picChg>
      </pc:sldChg>
      <pc:sldChg chg="delSp modSp">
        <pc:chgData name="Rachel Jackson" userId="S::rachelj@humanimaltrust.org.uk::d840a2f6-06d0-44a6-b007-9fa5591c9407" providerId="AD" clId="Web-{FE48EB30-D7AE-BF4A-A41C-D29FCF23395B}" dt="2024-03-20T16:19:51.416" v="9" actId="20577"/>
        <pc:sldMkLst>
          <pc:docMk/>
          <pc:sldMk cId="536451220" sldId="434"/>
        </pc:sldMkLst>
        <pc:spChg chg="mod">
          <ac:chgData name="Rachel Jackson" userId="S::rachelj@humanimaltrust.org.uk::d840a2f6-06d0-44a6-b007-9fa5591c9407" providerId="AD" clId="Web-{FE48EB30-D7AE-BF4A-A41C-D29FCF23395B}" dt="2024-03-20T16:19:51.416" v="9" actId="20577"/>
          <ac:spMkLst>
            <pc:docMk/>
            <pc:sldMk cId="536451220" sldId="434"/>
            <ac:spMk id="5" creationId="{2F355EE7-BBE3-2E38-C62B-FF3251E64251}"/>
          </ac:spMkLst>
        </pc:spChg>
        <pc:picChg chg="del">
          <ac:chgData name="Rachel Jackson" userId="S::rachelj@humanimaltrust.org.uk::d840a2f6-06d0-44a6-b007-9fa5591c9407" providerId="AD" clId="Web-{FE48EB30-D7AE-BF4A-A41C-D29FCF23395B}" dt="2024-03-20T16:19:30.946" v="7"/>
          <ac:picMkLst>
            <pc:docMk/>
            <pc:sldMk cId="536451220" sldId="434"/>
            <ac:picMk id="6" creationId="{46CFF42A-6EB4-8003-0B51-35006BE691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25A7-C6DF-468E-BA63-2370F076F6D5}" type="datetimeFigureOut">
              <a:rPr lang="en-GB" smtClean="0"/>
              <a:t>17/06/2024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ED60-C2D8-4F49-AF22-36C3F0100327}" type="slidenum">
              <a:rPr lang="en-GB" smtClean="0"/>
              <a:t>‹#›</a:t>
            </a:fld>
            <a:endParaRPr lang="en-GB"/>
          </a:p>
        </p:txBody>
      </p:sp>
    </p:spTree>
    <p:extLst>
      <p:ext uri="{BB962C8B-B14F-4D97-AF65-F5344CB8AC3E}">
        <p14:creationId xmlns:p14="http://schemas.microsoft.com/office/powerpoint/2010/main" val="446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i="0" dirty="0">
                <a:solidFill>
                  <a:srgbClr val="BDC1C6"/>
                </a:solidFill>
                <a:effectLst/>
                <a:latin typeface="arial" panose="020B0604020202020204" pitchFamily="34" charset="0"/>
              </a:rPr>
            </a:b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3</a:t>
            </a:fld>
            <a:endParaRPr lang="en-GB"/>
          </a:p>
        </p:txBody>
      </p:sp>
    </p:spTree>
    <p:extLst>
      <p:ext uri="{BB962C8B-B14F-4D97-AF65-F5344CB8AC3E}">
        <p14:creationId xmlns:p14="http://schemas.microsoft.com/office/powerpoint/2010/main" val="284293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4</a:t>
            </a:fld>
            <a:endParaRPr lang="en-GB"/>
          </a:p>
        </p:txBody>
      </p:sp>
    </p:spTree>
    <p:extLst>
      <p:ext uri="{BB962C8B-B14F-4D97-AF65-F5344CB8AC3E}">
        <p14:creationId xmlns:p14="http://schemas.microsoft.com/office/powerpoint/2010/main" val="391408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5</a:t>
            </a:fld>
            <a:endParaRPr lang="en-GB"/>
          </a:p>
        </p:txBody>
      </p:sp>
    </p:spTree>
    <p:extLst>
      <p:ext uri="{BB962C8B-B14F-4D97-AF65-F5344CB8AC3E}">
        <p14:creationId xmlns:p14="http://schemas.microsoft.com/office/powerpoint/2010/main" val="6779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8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58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99230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00854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690" y="2259106"/>
            <a:ext cx="8386019" cy="1432392"/>
          </a:xfrm>
          <a:prstGeom prst="rect">
            <a:avLst/>
          </a:prstGeom>
        </p:spPr>
        <p:txBody>
          <a:bodyPr anchor="b"/>
          <a:lstStyle>
            <a:lvl1pPr algn="l">
              <a:defRPr sz="45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538691" y="3886480"/>
            <a:ext cx="6858000" cy="76620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rgbClr val="2CAB6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a:p>
            <a:r>
              <a:rPr lang="en-US" sz="1200" b="0" dirty="0">
                <a:solidFill>
                  <a:srgbClr val="767777"/>
                </a:solidFill>
              </a:rPr>
              <a:t>00/00/00</a:t>
            </a:r>
          </a:p>
          <a:p>
            <a:endParaRPr lang="en-US" dirty="0"/>
          </a:p>
        </p:txBody>
      </p:sp>
    </p:spTree>
    <p:extLst>
      <p:ext uri="{BB962C8B-B14F-4D97-AF65-F5344CB8AC3E}">
        <p14:creationId xmlns:p14="http://schemas.microsoft.com/office/powerpoint/2010/main" val="324549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162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463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300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174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9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976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7446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047C9-9743-A842-8353-8C0BC23D7DF9}" type="datetime1">
              <a:rPr lang="en-GB" smtClean="0"/>
              <a:t>17/06/2024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9CAD57-8C9E-4053-888C-DFB8C558BE96}" type="slidenum">
              <a:rPr lang="en-GB" smtClean="0"/>
              <a:t>‹#›</a:t>
            </a:fld>
            <a:endParaRPr lang="en-GB" dirty="0"/>
          </a:p>
        </p:txBody>
      </p:sp>
    </p:spTree>
    <p:extLst>
      <p:ext uri="{BB962C8B-B14F-4D97-AF65-F5344CB8AC3E}">
        <p14:creationId xmlns:p14="http://schemas.microsoft.com/office/powerpoint/2010/main" val="3046887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571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5860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84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1819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362" y="775168"/>
            <a:ext cx="7886701" cy="428344"/>
          </a:xfrm>
          <a:prstGeom prst="rect">
            <a:avLst/>
          </a:prstGeom>
        </p:spPr>
        <p:txBody>
          <a:bodyPr anchor="b"/>
          <a:lstStyle>
            <a:lvl1pPr>
              <a:defRPr sz="2769"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537363" y="1779028"/>
            <a:ext cx="4235310" cy="372502"/>
          </a:xfrm>
          <a:prstGeom prst="rect">
            <a:avLst/>
          </a:prstGeom>
        </p:spPr>
        <p:txBody>
          <a:bodyPr/>
          <a:lstStyle>
            <a:lvl1pPr marL="0" indent="0">
              <a:buNone/>
              <a:defRPr sz="1846" b="1">
                <a:solidFill>
                  <a:srgbClr val="2CAB6D"/>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624254" y="1304365"/>
            <a:ext cx="78867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537797" y="2292350"/>
            <a:ext cx="4234962" cy="3759200"/>
          </a:xfrm>
          <a:prstGeom prst="rect">
            <a:avLst/>
          </a:prstGeom>
        </p:spPr>
        <p:txBody>
          <a:bodyPr/>
          <a:lstStyle>
            <a:lvl1pPr marL="0" indent="0">
              <a:buNone/>
              <a:defRPr sz="1477">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537796" y="6286501"/>
            <a:ext cx="5643196" cy="295275"/>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a:buNone/>
              <a:tabLst/>
              <a:defRPr sz="1292" b="0" baseline="0">
                <a:solidFill>
                  <a:srgbClr val="767777"/>
                </a:solidFill>
              </a:defRPr>
            </a:lvl1pPr>
          </a:lstStyle>
          <a:p>
            <a:pPr marL="0" marR="0" lvl="0" indent="0" algn="l" defTabSz="844083" rtl="0" eaLnBrk="1" fontAlgn="auto" latinLnBrk="0" hangingPunct="1">
              <a:lnSpc>
                <a:spcPct val="90000"/>
              </a:lnSpc>
              <a:spcBef>
                <a:spcPts val="923"/>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26017614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690" y="2259106"/>
            <a:ext cx="8386019" cy="1432392"/>
          </a:xfrm>
          <a:prstGeom prst="rect">
            <a:avLst/>
          </a:prstGeom>
        </p:spPr>
        <p:txBody>
          <a:bodyPr anchor="b"/>
          <a:lstStyle>
            <a:lvl1pPr algn="l">
              <a:defRPr sz="5539"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538690" y="3886480"/>
            <a:ext cx="6858000" cy="766202"/>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panose="020B0604020202020204" pitchFamily="34" charset="0"/>
              <a:buNone/>
              <a:tabLst/>
              <a:defRPr sz="1662" b="1">
                <a:solidFill>
                  <a:srgbClr val="2CAB6D"/>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dirty="0"/>
              <a:t>Subtitle here</a:t>
            </a:r>
          </a:p>
          <a:p>
            <a:r>
              <a:rPr lang="en-US" sz="1477" b="0" dirty="0">
                <a:solidFill>
                  <a:srgbClr val="767777"/>
                </a:solidFill>
              </a:rPr>
              <a:t>00/00/00</a:t>
            </a:r>
          </a:p>
          <a:p>
            <a:endParaRPr lang="en-US" dirty="0"/>
          </a:p>
        </p:txBody>
      </p:sp>
    </p:spTree>
    <p:extLst>
      <p:ext uri="{BB962C8B-B14F-4D97-AF65-F5344CB8AC3E}">
        <p14:creationId xmlns:p14="http://schemas.microsoft.com/office/powerpoint/2010/main" val="84581891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77446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71679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60785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28487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31988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20858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78296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CA64-47D4-4893-9AAB-94BA7D3B88ED}" type="datetimeFigureOut">
              <a:rPr lang="en-GB" smtClean="0"/>
              <a:t>17/06/2024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F146A-6F25-4D2A-927C-9B8737FE9799}" type="slidenum">
              <a:rPr lang="en-GB" smtClean="0"/>
              <a:t>‹#›</a:t>
            </a:fld>
            <a:endParaRPr lang="en-GB"/>
          </a:p>
        </p:txBody>
      </p:sp>
      <p:pic>
        <p:nvPicPr>
          <p:cNvPr id="7" name="Picture 6">
            <a:extLst>
              <a:ext uri="{FF2B5EF4-FFF2-40B4-BE49-F238E27FC236}">
                <a16:creationId xmlns:a16="http://schemas.microsoft.com/office/drawing/2014/main" id="{A99078C1-62C8-4514-944B-723A0FD48E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52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E7E23560-456D-4300-85F0-F601CC3065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5678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9784839"/>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s://pixabay.com/en/scrabble-game-board-game-words-24319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907903" y="643468"/>
            <a:ext cx="3529233" cy="2869399"/>
          </a:xfrm>
        </p:spPr>
        <p:txBody>
          <a:bodyPr>
            <a:normAutofit/>
          </a:bodyPr>
          <a:lstStyle/>
          <a:p>
            <a:r>
              <a:rPr lang="en-GB" sz="4800">
                <a:solidFill>
                  <a:srgbClr val="3786CD"/>
                </a:solidFill>
                <a:latin typeface="VAGRundschriftD"/>
              </a:rPr>
              <a:t>Debating One Medicine</a:t>
            </a:r>
            <a:endParaRPr lang="en-US"/>
          </a:p>
        </p:txBody>
      </p:sp>
      <p:sp>
        <p:nvSpPr>
          <p:cNvPr id="4" name="Subtitle 3"/>
          <p:cNvSpPr>
            <a:spLocks noGrp="1"/>
          </p:cNvSpPr>
          <p:nvPr>
            <p:ph type="subTitle" idx="1"/>
          </p:nvPr>
        </p:nvSpPr>
        <p:spPr>
          <a:xfrm>
            <a:off x="482600" y="5277684"/>
            <a:ext cx="3465438" cy="775494"/>
          </a:xfrm>
        </p:spPr>
        <p:txBody>
          <a:bodyPr lIns="68580" tIns="34290" rIns="68580" bIns="34290">
            <a:normAutofit/>
          </a:bodyPr>
          <a:lstStyle/>
          <a:p>
            <a:pPr algn="l"/>
            <a:endParaRPr lang="en-GB" dirty="0">
              <a:latin typeface="VAGRundschriftDLig"/>
            </a:endParaRPr>
          </a:p>
        </p:txBody>
      </p:sp>
      <p:pic>
        <p:nvPicPr>
          <p:cNvPr id="18" name="Picture 6">
            <a:extLst>
              <a:ext uri="{FF2B5EF4-FFF2-40B4-BE49-F238E27FC236}">
                <a16:creationId xmlns:a16="http://schemas.microsoft.com/office/drawing/2014/main" id="{D516354E-89E3-C61D-58A6-1AEA18F7642A}"/>
              </a:ext>
            </a:extLst>
          </p:cNvPr>
          <p:cNvPicPr>
            <a:picLocks noChangeAspect="1"/>
          </p:cNvPicPr>
          <p:nvPr/>
        </p:nvPicPr>
        <p:blipFill rotWithShape="1">
          <a:blip r:embed="rId3"/>
          <a:srcRect l="23839" r="23993"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itle 1">
            <a:extLst>
              <a:ext uri="{FF2B5EF4-FFF2-40B4-BE49-F238E27FC236}">
                <a16:creationId xmlns:a16="http://schemas.microsoft.com/office/drawing/2014/main" id="{1DCF2876-6201-F142-9299-95F60BEF805C}"/>
              </a:ext>
            </a:extLst>
          </p:cNvPr>
          <p:cNvSpPr txBox="1">
            <a:spLocks/>
          </p:cNvSpPr>
          <p:nvPr/>
        </p:nvSpPr>
        <p:spPr>
          <a:xfrm>
            <a:off x="2071562" y="3417226"/>
            <a:ext cx="4884421" cy="644738"/>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200" dirty="0">
              <a:solidFill>
                <a:schemeClr val="tx1">
                  <a:lumMod val="75000"/>
                  <a:lumOff val="25000"/>
                </a:schemeClr>
              </a:solidFill>
              <a:latin typeface="VAGRundschriftD" panose="00000500000000000000" pitchFamily="50" charset="0"/>
            </a:endParaRPr>
          </a:p>
        </p:txBody>
      </p:sp>
      <p:pic>
        <p:nvPicPr>
          <p:cNvPr id="2" name="Picture 1" descr="Logo, company name&#10;&#10;Description automatically generated">
            <a:extLst>
              <a:ext uri="{FF2B5EF4-FFF2-40B4-BE49-F238E27FC236}">
                <a16:creationId xmlns:a16="http://schemas.microsoft.com/office/drawing/2014/main" id="{24636428-210F-6AE5-A47C-F4BF8A598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4623"/>
            <a:ext cx="1688841" cy="731368"/>
          </a:xfrm>
          <a:prstGeom prst="rect">
            <a:avLst/>
          </a:prstGeom>
        </p:spPr>
      </p:pic>
    </p:spTree>
    <p:extLst>
      <p:ext uri="{BB962C8B-B14F-4D97-AF65-F5344CB8AC3E}">
        <p14:creationId xmlns:p14="http://schemas.microsoft.com/office/powerpoint/2010/main" val="27133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538690" y="651296"/>
            <a:ext cx="3517052" cy="932028"/>
          </a:xfrm>
        </p:spPr>
        <p:txBody>
          <a:bodyPr lIns="91440" tIns="45720" rIns="91440" bIns="45720" anchor="b"/>
          <a:lstStyle/>
          <a:p>
            <a:pPr algn="ctr"/>
            <a:r>
              <a:rPr lang="en-GB" sz="3600" b="0" dirty="0">
                <a:latin typeface="VAGRundschriftD"/>
                <a:cs typeface="Calibri"/>
              </a:rPr>
              <a:t>I Disagree!</a:t>
            </a: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424685" y="2063372"/>
            <a:ext cx="3726612" cy="3949571"/>
          </a:xfrm>
        </p:spPr>
        <p:txBody>
          <a:bodyPr/>
          <a:lstStyle/>
          <a:p>
            <a:pPr algn="ctr">
              <a:defRPr/>
            </a:pPr>
            <a:r>
              <a:rPr lang="en-GB" sz="2000" b="0" dirty="0">
                <a:solidFill>
                  <a:srgbClr val="000000">
                    <a:lumMod val="65000"/>
                    <a:lumOff val="35000"/>
                  </a:srgbClr>
                </a:solidFill>
                <a:latin typeface="VAGRundschriftD" panose="00000500000000000000" pitchFamily="50" charset="0"/>
              </a:rPr>
              <a:t>Sit in a circle and each of you will take it in turns to make a statement, you can either make one up yourself or pick a card.</a:t>
            </a:r>
          </a:p>
          <a:p>
            <a:pPr algn="ctr">
              <a:defRPr/>
            </a:pPr>
            <a:br>
              <a:rPr lang="en-GB" sz="2000" b="0" dirty="0">
                <a:solidFill>
                  <a:srgbClr val="000000">
                    <a:lumMod val="65000"/>
                    <a:lumOff val="35000"/>
                  </a:srgbClr>
                </a:solidFill>
                <a:latin typeface="VAGRundschriftD" panose="00000500000000000000" pitchFamily="50" charset="0"/>
              </a:rPr>
            </a:br>
            <a:r>
              <a:rPr lang="en-GB" sz="2000" b="0" dirty="0">
                <a:solidFill>
                  <a:srgbClr val="000000">
                    <a:lumMod val="65000"/>
                    <a:lumOff val="35000"/>
                  </a:srgbClr>
                </a:solidFill>
                <a:latin typeface="VAGRundschriftD" panose="00000500000000000000" pitchFamily="50" charset="0"/>
              </a:rPr>
              <a:t>You are going to say this out loud. Once this has been shared, the person next to them will say “I disagree…..”and needs to give one reason why they disagree with the statement.</a:t>
            </a:r>
          </a:p>
          <a:p>
            <a:endParaRPr lang="en-GB" dirty="0"/>
          </a:p>
        </p:txBody>
      </p:sp>
      <p:pic>
        <p:nvPicPr>
          <p:cNvPr id="5" name="Picture 4" descr="Portrait of Siberian kitten">
            <a:extLst>
              <a:ext uri="{FF2B5EF4-FFF2-40B4-BE49-F238E27FC236}">
                <a16:creationId xmlns:a16="http://schemas.microsoft.com/office/drawing/2014/main" id="{D8360CF0-6960-226B-8666-C800ABD20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675" y="116602"/>
            <a:ext cx="2534544" cy="2456578"/>
          </a:xfrm>
          <a:prstGeom prst="rect">
            <a:avLst/>
          </a:prstGeom>
        </p:spPr>
      </p:pic>
      <p:sp>
        <p:nvSpPr>
          <p:cNvPr id="9" name="Oval 8">
            <a:extLst>
              <a:ext uri="{FF2B5EF4-FFF2-40B4-BE49-F238E27FC236}">
                <a16:creationId xmlns:a16="http://schemas.microsoft.com/office/drawing/2014/main" id="{B525D045-C69A-08B5-3B6B-D0C52DC75178}"/>
              </a:ext>
            </a:extLst>
          </p:cNvPr>
          <p:cNvSpPr/>
          <p:nvPr/>
        </p:nvSpPr>
        <p:spPr>
          <a:xfrm>
            <a:off x="4280498" y="365282"/>
            <a:ext cx="3135961" cy="1826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Student 1 </a:t>
            </a:r>
            <a:r>
              <a:rPr lang="en-GB" dirty="0">
                <a:solidFill>
                  <a:schemeClr val="bg1"/>
                </a:solidFill>
              </a:rPr>
              <a:t>says “Every family should have a cat”</a:t>
            </a:r>
          </a:p>
          <a:p>
            <a:pPr algn="ctr"/>
            <a:endParaRPr lang="en-GB" dirty="0"/>
          </a:p>
        </p:txBody>
      </p:sp>
      <p:sp>
        <p:nvSpPr>
          <p:cNvPr id="10" name="Oval 9">
            <a:extLst>
              <a:ext uri="{FF2B5EF4-FFF2-40B4-BE49-F238E27FC236}">
                <a16:creationId xmlns:a16="http://schemas.microsoft.com/office/drawing/2014/main" id="{69212B5B-F40C-FCD3-5C87-F99F9F5D445E}"/>
              </a:ext>
            </a:extLst>
          </p:cNvPr>
          <p:cNvSpPr/>
          <p:nvPr/>
        </p:nvSpPr>
        <p:spPr>
          <a:xfrm>
            <a:off x="4231401" y="2337736"/>
            <a:ext cx="4139348" cy="17844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GB" sz="2400" dirty="0">
              <a:solidFill>
                <a:schemeClr val="bg1"/>
              </a:solidFill>
            </a:endParaRPr>
          </a:p>
          <a:p>
            <a:pPr algn="ctr"/>
            <a:r>
              <a:rPr lang="en-GB" sz="2400" dirty="0">
                <a:solidFill>
                  <a:schemeClr val="bg1"/>
                </a:solidFill>
              </a:rPr>
              <a:t>Student 2 </a:t>
            </a:r>
            <a:r>
              <a:rPr lang="en-GB" dirty="0">
                <a:solidFill>
                  <a:schemeClr val="bg1"/>
                </a:solidFill>
              </a:rPr>
              <a:t>replies “ I disagree.  Every family shouldn’t have a cat because  some people are allergic to cats” </a:t>
            </a:r>
            <a:endParaRPr lang="en-GB"/>
          </a:p>
          <a:p>
            <a:pPr algn="ctr"/>
            <a:endParaRPr lang="en-GB" dirty="0"/>
          </a:p>
        </p:txBody>
      </p:sp>
      <p:sp>
        <p:nvSpPr>
          <p:cNvPr id="11" name="Oval 10">
            <a:extLst>
              <a:ext uri="{FF2B5EF4-FFF2-40B4-BE49-F238E27FC236}">
                <a16:creationId xmlns:a16="http://schemas.microsoft.com/office/drawing/2014/main" id="{599F4987-F145-39F7-2E52-CBCFDB5AA164}"/>
              </a:ext>
            </a:extLst>
          </p:cNvPr>
          <p:cNvSpPr/>
          <p:nvPr/>
        </p:nvSpPr>
        <p:spPr>
          <a:xfrm>
            <a:off x="4931317" y="4225130"/>
            <a:ext cx="3629675" cy="143310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4AF9027-F4A5-7007-6011-33F277028CFC}"/>
              </a:ext>
            </a:extLst>
          </p:cNvPr>
          <p:cNvSpPr txBox="1"/>
          <p:nvPr/>
        </p:nvSpPr>
        <p:spPr>
          <a:xfrm>
            <a:off x="5418894" y="4553588"/>
            <a:ext cx="2951855" cy="923330"/>
          </a:xfrm>
          <a:prstGeom prst="rect">
            <a:avLst/>
          </a:prstGeom>
          <a:noFill/>
        </p:spPr>
        <p:txBody>
          <a:bodyPr wrap="square" rtlCol="0">
            <a:spAutoFit/>
          </a:bodyPr>
          <a:lstStyle/>
          <a:p>
            <a:r>
              <a:rPr lang="en-GB" dirty="0">
                <a:solidFill>
                  <a:schemeClr val="bg1"/>
                </a:solidFill>
              </a:rPr>
              <a:t>Student 2 says, “Schools shouldn’t have long summer holidays</a:t>
            </a:r>
          </a:p>
        </p:txBody>
      </p:sp>
    </p:spTree>
    <p:extLst>
      <p:ext uri="{BB962C8B-B14F-4D97-AF65-F5344CB8AC3E}">
        <p14:creationId xmlns:p14="http://schemas.microsoft.com/office/powerpoint/2010/main" val="17080303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7"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601163" y="732497"/>
            <a:ext cx="3211785" cy="132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kern="1200" dirty="0">
              <a:solidFill>
                <a:schemeClr val="tx1">
                  <a:lumMod val="85000"/>
                  <a:lumOff val="15000"/>
                </a:schemeClr>
              </a:solidFill>
              <a:latin typeface="+mj-lt"/>
              <a:ea typeface="+mj-ea"/>
              <a:cs typeface="+mj-cs"/>
            </a:endParaRPr>
          </a:p>
        </p:txBody>
      </p:sp>
      <p:sp>
        <p:nvSpPr>
          <p:cNvPr id="2" name="TextBox 1">
            <a:extLst>
              <a:ext uri="{FF2B5EF4-FFF2-40B4-BE49-F238E27FC236}">
                <a16:creationId xmlns:a16="http://schemas.microsoft.com/office/drawing/2014/main" id="{51A15EC5-584A-4820-B2DC-78EA6833803A}"/>
              </a:ext>
            </a:extLst>
          </p:cNvPr>
          <p:cNvSpPr txBox="1"/>
          <p:nvPr/>
        </p:nvSpPr>
        <p:spPr>
          <a:xfrm>
            <a:off x="165697" y="908264"/>
            <a:ext cx="3788406" cy="5949734"/>
          </a:xfrm>
          <a:prstGeom prst="rect">
            <a:avLst/>
          </a:prstGeom>
        </p:spPr>
        <p:txBody>
          <a:bodyPr vert="horz" lIns="91440" tIns="45720" rIns="91440" bIns="45720" rtlCol="0">
            <a:normAutofit/>
          </a:bodyPr>
          <a:lstStyle/>
          <a:p>
            <a:pPr>
              <a:lnSpc>
                <a:spcPct val="90000"/>
              </a:lnSpc>
              <a:spcAft>
                <a:spcPts val="600"/>
              </a:spcAft>
            </a:pPr>
            <a:endParaRPr lang="en-US" sz="1200" dirty="0">
              <a:solidFill>
                <a:schemeClr val="tx1">
                  <a:lumMod val="85000"/>
                  <a:lumOff val="15000"/>
                </a:schemeClr>
              </a:solidFill>
            </a:endParaRPr>
          </a:p>
          <a:p>
            <a:pPr>
              <a:lnSpc>
                <a:spcPct val="90000"/>
              </a:lnSpc>
              <a:spcAft>
                <a:spcPts val="600"/>
              </a:spcAft>
            </a:pPr>
            <a:endParaRPr lang="en-US" sz="1200" dirty="0">
              <a:solidFill>
                <a:schemeClr val="tx1">
                  <a:lumMod val="85000"/>
                  <a:lumOff val="15000"/>
                </a:schemeClr>
              </a:solidFill>
            </a:endParaRPr>
          </a:p>
          <a:p>
            <a:pPr>
              <a:lnSpc>
                <a:spcPct val="90000"/>
              </a:lnSpc>
              <a:spcAft>
                <a:spcPts val="600"/>
              </a:spcAft>
            </a:pPr>
            <a:r>
              <a:rPr lang="en-US" sz="1200" dirty="0">
                <a:solidFill>
                  <a:schemeClr val="tx1">
                    <a:lumMod val="85000"/>
                    <a:lumOff val="15000"/>
                  </a:schemeClr>
                </a:solidFill>
              </a:rPr>
              <a:t>                             </a:t>
            </a:r>
          </a:p>
          <a:p>
            <a:pPr indent="-228600">
              <a:lnSpc>
                <a:spcPct val="90000"/>
              </a:lnSpc>
              <a:spcAft>
                <a:spcPts val="600"/>
              </a:spcAft>
              <a:buFont typeface="Arial" panose="020B0604020202020204" pitchFamily="34" charset="0"/>
              <a:buChar char="•"/>
            </a:pPr>
            <a:endParaRPr lang="en-US" sz="1200" dirty="0">
              <a:solidFill>
                <a:schemeClr val="tx1">
                  <a:lumMod val="85000"/>
                  <a:lumOff val="15000"/>
                </a:schemeClr>
              </a:solidFill>
            </a:endParaRPr>
          </a:p>
        </p:txBody>
      </p:sp>
      <p:sp>
        <p:nvSpPr>
          <p:cNvPr id="9" name="TextBox 8">
            <a:extLst>
              <a:ext uri="{FF2B5EF4-FFF2-40B4-BE49-F238E27FC236}">
                <a16:creationId xmlns:a16="http://schemas.microsoft.com/office/drawing/2014/main" id="{4CB7AF9A-0D9C-63AB-8773-913413B8CF80}"/>
              </a:ext>
            </a:extLst>
          </p:cNvPr>
          <p:cNvSpPr txBox="1"/>
          <p:nvPr/>
        </p:nvSpPr>
        <p:spPr>
          <a:xfrm>
            <a:off x="6719919" y="2969707"/>
            <a:ext cx="2313616" cy="307777"/>
          </a:xfrm>
          <a:prstGeom prst="rect">
            <a:avLst/>
          </a:prstGeom>
          <a:noFill/>
        </p:spPr>
        <p:txBody>
          <a:bodyPr wrap="square">
            <a:spAutoFit/>
          </a:bodyPr>
          <a:lstStyle/>
          <a:p>
            <a:r>
              <a:rPr lang="en-GB" sz="1400" dirty="0">
                <a:solidFill>
                  <a:schemeClr val="bg1"/>
                </a:solidFill>
              </a:rPr>
              <a:t>Image courtesy of NIAID-RML</a:t>
            </a:r>
          </a:p>
        </p:txBody>
      </p:sp>
      <p:sp>
        <p:nvSpPr>
          <p:cNvPr id="17" name="TextBox 16">
            <a:extLst>
              <a:ext uri="{FF2B5EF4-FFF2-40B4-BE49-F238E27FC236}">
                <a16:creationId xmlns:a16="http://schemas.microsoft.com/office/drawing/2014/main" id="{F83905D2-1DEF-95C2-B24D-CFD7BE5FEB45}"/>
              </a:ext>
            </a:extLst>
          </p:cNvPr>
          <p:cNvSpPr txBox="1"/>
          <p:nvPr/>
        </p:nvSpPr>
        <p:spPr>
          <a:xfrm>
            <a:off x="288433" y="12306"/>
            <a:ext cx="4440543"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i="0" u="none" strike="noStrike" kern="1200" cap="none" spc="0" normalizeH="0" baseline="0" noProof="0" dirty="0">
                <a:ln>
                  <a:noFill/>
                </a:ln>
                <a:solidFill>
                  <a:srgbClr val="0084A1"/>
                </a:solidFill>
                <a:effectLst/>
                <a:uLnTx/>
                <a:uFillTx/>
                <a:latin typeface="VAGRundschriftD"/>
                <a:cs typeface="Calibri"/>
              </a:rPr>
              <a:t>Topic for Debate</a:t>
            </a:r>
            <a:endParaRPr kumimoji="0" lang="en-GB" sz="4000" i="0" u="none" strike="noStrike" kern="1200" cap="none" spc="0" normalizeH="0" baseline="0" noProof="0" dirty="0">
              <a:ln>
                <a:noFill/>
              </a:ln>
              <a:solidFill>
                <a:prstClr val="black"/>
              </a:solidFill>
              <a:effectLst/>
              <a:uLnTx/>
              <a:uFillTx/>
              <a:latin typeface="VAGRundschriftD"/>
              <a:cs typeface="Calibri"/>
            </a:endParaRPr>
          </a:p>
        </p:txBody>
      </p:sp>
      <p:sp>
        <p:nvSpPr>
          <p:cNvPr id="5" name="TextBox 4">
            <a:extLst>
              <a:ext uri="{FF2B5EF4-FFF2-40B4-BE49-F238E27FC236}">
                <a16:creationId xmlns:a16="http://schemas.microsoft.com/office/drawing/2014/main" id="{2F355EE7-BBE3-2E38-C62B-FF3251E64251}"/>
              </a:ext>
            </a:extLst>
          </p:cNvPr>
          <p:cNvSpPr txBox="1"/>
          <p:nvPr/>
        </p:nvSpPr>
        <p:spPr>
          <a:xfrm>
            <a:off x="173705" y="4507466"/>
            <a:ext cx="4014192" cy="1815882"/>
          </a:xfrm>
          <a:prstGeom prst="rect">
            <a:avLst/>
          </a:prstGeom>
          <a:noFill/>
        </p:spPr>
        <p:txBody>
          <a:bodyPr wrap="square" rtlCol="0">
            <a:spAutoFit/>
          </a:bodyPr>
          <a:lstStyle/>
          <a:p>
            <a:pPr algn="ctr"/>
            <a:r>
              <a:rPr lang="en-GB" sz="2800" dirty="0">
                <a:latin typeface="VAGRundschriftDLig" panose="00000400000000000000" pitchFamily="50" charset="0"/>
              </a:rPr>
              <a:t>In pairs, work together to create For or Against arguments for the above statement.  </a:t>
            </a:r>
          </a:p>
        </p:txBody>
      </p:sp>
      <p:pic>
        <p:nvPicPr>
          <p:cNvPr id="8" name="Picture 7" descr="Rabbit sitting close-up with a pink background">
            <a:extLst>
              <a:ext uri="{FF2B5EF4-FFF2-40B4-BE49-F238E27FC236}">
                <a16:creationId xmlns:a16="http://schemas.microsoft.com/office/drawing/2014/main" id="{53785908-9B06-025F-95CD-E0EBE1523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993" y="28726"/>
            <a:ext cx="3770309" cy="3400274"/>
          </a:xfrm>
          <a:prstGeom prst="rect">
            <a:avLst/>
          </a:prstGeom>
        </p:spPr>
      </p:pic>
      <p:sp>
        <p:nvSpPr>
          <p:cNvPr id="12" name="Rectangle 11">
            <a:extLst>
              <a:ext uri="{FF2B5EF4-FFF2-40B4-BE49-F238E27FC236}">
                <a16:creationId xmlns:a16="http://schemas.microsoft.com/office/drawing/2014/main" id="{10EBE509-4BC2-EA78-AF75-12F7F1C96879}"/>
              </a:ext>
            </a:extLst>
          </p:cNvPr>
          <p:cNvSpPr/>
          <p:nvPr/>
        </p:nvSpPr>
        <p:spPr>
          <a:xfrm>
            <a:off x="411172" y="801938"/>
            <a:ext cx="4173802" cy="2165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AGRundschriftDLig"/>
              </a:rPr>
              <a:t>This house believes medical testing on animals should come to an end</a:t>
            </a:r>
          </a:p>
        </p:txBody>
      </p:sp>
      <p:pic>
        <p:nvPicPr>
          <p:cNvPr id="11" name="Picture 10" descr="Inquisitive puppy">
            <a:extLst>
              <a:ext uri="{FF2B5EF4-FFF2-40B4-BE49-F238E27FC236}">
                <a16:creationId xmlns:a16="http://schemas.microsoft.com/office/drawing/2014/main" id="{2B68A0D6-17F1-65DA-3C4C-64464F283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530" y="4067792"/>
            <a:ext cx="4124005" cy="2749337"/>
          </a:xfrm>
          <a:prstGeom prst="rect">
            <a:avLst/>
          </a:prstGeom>
        </p:spPr>
      </p:pic>
      <p:pic>
        <p:nvPicPr>
          <p:cNvPr id="10" name="Picture 9" descr="Portrait of kitten with black and white fur">
            <a:extLst>
              <a:ext uri="{FF2B5EF4-FFF2-40B4-BE49-F238E27FC236}">
                <a16:creationId xmlns:a16="http://schemas.microsoft.com/office/drawing/2014/main" id="{A7AB2480-C5A8-CFF6-E5E9-FB00A5105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800" y="2469243"/>
            <a:ext cx="3158186" cy="2079950"/>
          </a:xfrm>
          <a:prstGeom prst="rect">
            <a:avLst/>
          </a:prstGeom>
        </p:spPr>
      </p:pic>
    </p:spTree>
    <p:extLst>
      <p:ext uri="{BB962C8B-B14F-4D97-AF65-F5344CB8AC3E}">
        <p14:creationId xmlns:p14="http://schemas.microsoft.com/office/powerpoint/2010/main" val="238774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7"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601163" y="732497"/>
            <a:ext cx="3211785" cy="132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kern="1200" dirty="0">
              <a:solidFill>
                <a:schemeClr val="tx1">
                  <a:lumMod val="85000"/>
                  <a:lumOff val="15000"/>
                </a:schemeClr>
              </a:solidFill>
              <a:latin typeface="+mj-lt"/>
              <a:ea typeface="+mj-ea"/>
              <a:cs typeface="+mj-cs"/>
            </a:endParaRPr>
          </a:p>
        </p:txBody>
      </p:sp>
      <p:sp>
        <p:nvSpPr>
          <p:cNvPr id="2" name="TextBox 1">
            <a:extLst>
              <a:ext uri="{FF2B5EF4-FFF2-40B4-BE49-F238E27FC236}">
                <a16:creationId xmlns:a16="http://schemas.microsoft.com/office/drawing/2014/main" id="{51A15EC5-584A-4820-B2DC-78EA6833803A}"/>
              </a:ext>
            </a:extLst>
          </p:cNvPr>
          <p:cNvSpPr txBox="1"/>
          <p:nvPr/>
        </p:nvSpPr>
        <p:spPr>
          <a:xfrm>
            <a:off x="165697" y="908264"/>
            <a:ext cx="3788406" cy="5949734"/>
          </a:xfrm>
          <a:prstGeom prst="rect">
            <a:avLst/>
          </a:prstGeom>
        </p:spPr>
        <p:txBody>
          <a:bodyPr vert="horz" lIns="91440" tIns="45720" rIns="91440" bIns="45720" rtlCol="0">
            <a:normAutofit/>
          </a:bodyPr>
          <a:lstStyle/>
          <a:p>
            <a:pPr>
              <a:lnSpc>
                <a:spcPct val="90000"/>
              </a:lnSpc>
              <a:spcAft>
                <a:spcPts val="600"/>
              </a:spcAft>
            </a:pPr>
            <a:endParaRPr lang="en-US" sz="1200" dirty="0">
              <a:solidFill>
                <a:schemeClr val="tx1">
                  <a:lumMod val="85000"/>
                  <a:lumOff val="15000"/>
                </a:schemeClr>
              </a:solidFill>
            </a:endParaRPr>
          </a:p>
          <a:p>
            <a:pPr>
              <a:lnSpc>
                <a:spcPct val="90000"/>
              </a:lnSpc>
              <a:spcAft>
                <a:spcPts val="600"/>
              </a:spcAft>
            </a:pPr>
            <a:endParaRPr lang="en-US" sz="1200" dirty="0">
              <a:solidFill>
                <a:schemeClr val="tx1">
                  <a:lumMod val="85000"/>
                  <a:lumOff val="15000"/>
                </a:schemeClr>
              </a:solidFill>
            </a:endParaRPr>
          </a:p>
          <a:p>
            <a:pPr>
              <a:lnSpc>
                <a:spcPct val="90000"/>
              </a:lnSpc>
              <a:spcAft>
                <a:spcPts val="600"/>
              </a:spcAft>
            </a:pPr>
            <a:r>
              <a:rPr lang="en-US" sz="1200" dirty="0">
                <a:solidFill>
                  <a:schemeClr val="tx1">
                    <a:lumMod val="85000"/>
                    <a:lumOff val="15000"/>
                  </a:schemeClr>
                </a:solidFill>
              </a:rPr>
              <a:t>                             </a:t>
            </a:r>
          </a:p>
          <a:p>
            <a:pPr indent="-228600">
              <a:lnSpc>
                <a:spcPct val="90000"/>
              </a:lnSpc>
              <a:spcAft>
                <a:spcPts val="600"/>
              </a:spcAft>
              <a:buFont typeface="Arial" panose="020B0604020202020204" pitchFamily="34" charset="0"/>
              <a:buChar char="•"/>
            </a:pPr>
            <a:endParaRPr lang="en-US" sz="1200" dirty="0">
              <a:solidFill>
                <a:schemeClr val="tx1">
                  <a:lumMod val="85000"/>
                  <a:lumOff val="15000"/>
                </a:schemeClr>
              </a:solidFill>
            </a:endParaRPr>
          </a:p>
        </p:txBody>
      </p:sp>
      <p:sp>
        <p:nvSpPr>
          <p:cNvPr id="9" name="TextBox 8">
            <a:extLst>
              <a:ext uri="{FF2B5EF4-FFF2-40B4-BE49-F238E27FC236}">
                <a16:creationId xmlns:a16="http://schemas.microsoft.com/office/drawing/2014/main" id="{4CB7AF9A-0D9C-63AB-8773-913413B8CF80}"/>
              </a:ext>
            </a:extLst>
          </p:cNvPr>
          <p:cNvSpPr txBox="1"/>
          <p:nvPr/>
        </p:nvSpPr>
        <p:spPr>
          <a:xfrm>
            <a:off x="6719919" y="2969707"/>
            <a:ext cx="2313616" cy="307777"/>
          </a:xfrm>
          <a:prstGeom prst="rect">
            <a:avLst/>
          </a:prstGeom>
          <a:noFill/>
        </p:spPr>
        <p:txBody>
          <a:bodyPr wrap="square">
            <a:spAutoFit/>
          </a:bodyPr>
          <a:lstStyle/>
          <a:p>
            <a:r>
              <a:rPr lang="en-GB" sz="1400" dirty="0">
                <a:solidFill>
                  <a:schemeClr val="bg1"/>
                </a:solidFill>
              </a:rPr>
              <a:t>Image courtesy of NIAID-RML</a:t>
            </a:r>
          </a:p>
        </p:txBody>
      </p:sp>
      <p:sp>
        <p:nvSpPr>
          <p:cNvPr id="17" name="TextBox 16">
            <a:extLst>
              <a:ext uri="{FF2B5EF4-FFF2-40B4-BE49-F238E27FC236}">
                <a16:creationId xmlns:a16="http://schemas.microsoft.com/office/drawing/2014/main" id="{F83905D2-1DEF-95C2-B24D-CFD7BE5FEB45}"/>
              </a:ext>
            </a:extLst>
          </p:cNvPr>
          <p:cNvSpPr txBox="1"/>
          <p:nvPr/>
        </p:nvSpPr>
        <p:spPr>
          <a:xfrm>
            <a:off x="-69609" y="251862"/>
            <a:ext cx="51119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4A1"/>
                </a:solidFill>
                <a:effectLst/>
                <a:uLnTx/>
                <a:uFillTx/>
                <a:latin typeface="VAGRundschriftD" panose="00000500000000000000" pitchFamily="50" charset="0"/>
                <a:ea typeface="+mn-ea"/>
                <a:cs typeface="Calibri" charset="0"/>
              </a:rPr>
              <a:t>Topic for Debate</a:t>
            </a:r>
            <a:endParaRPr kumimoji="0" lang="en-GB" sz="4000" b="0" i="0" u="none" strike="noStrike" kern="1200" cap="none" spc="0" normalizeH="0" baseline="0" noProof="0" dirty="0">
              <a:ln>
                <a:noFill/>
              </a:ln>
              <a:solidFill>
                <a:prstClr val="black"/>
              </a:solidFill>
              <a:effectLst/>
              <a:uLnTx/>
              <a:uFillTx/>
              <a:latin typeface="VAGRundschriftDLig" panose="00000400000000000000" pitchFamily="50" charset="0"/>
              <a:ea typeface="+mn-ea"/>
              <a:cs typeface="+mn-cs"/>
            </a:endParaRPr>
          </a:p>
        </p:txBody>
      </p:sp>
      <p:sp>
        <p:nvSpPr>
          <p:cNvPr id="5" name="TextBox 4">
            <a:extLst>
              <a:ext uri="{FF2B5EF4-FFF2-40B4-BE49-F238E27FC236}">
                <a16:creationId xmlns:a16="http://schemas.microsoft.com/office/drawing/2014/main" id="{2F355EE7-BBE3-2E38-C62B-FF3251E64251}"/>
              </a:ext>
            </a:extLst>
          </p:cNvPr>
          <p:cNvSpPr txBox="1"/>
          <p:nvPr/>
        </p:nvSpPr>
        <p:spPr>
          <a:xfrm>
            <a:off x="409777" y="3670127"/>
            <a:ext cx="3411746" cy="2246769"/>
          </a:xfrm>
          <a:prstGeom prst="rect">
            <a:avLst/>
          </a:prstGeom>
          <a:noFill/>
        </p:spPr>
        <p:txBody>
          <a:bodyPr wrap="square" lIns="91440" tIns="45720" rIns="91440" bIns="45720" rtlCol="0" anchor="t">
            <a:spAutoFit/>
          </a:bodyPr>
          <a:lstStyle/>
          <a:p>
            <a:r>
              <a:rPr lang="en-GB" sz="2800" dirty="0">
                <a:latin typeface="VAGRundschriftDLig"/>
              </a:rPr>
              <a:t>In pairs, work together to create </a:t>
            </a:r>
            <a:endParaRPr lang="en-GB" sz="2800" dirty="0">
              <a:latin typeface="VAGRundschriftDLig" panose="00000400000000000000" pitchFamily="50" charset="0"/>
            </a:endParaRPr>
          </a:p>
          <a:p>
            <a:r>
              <a:rPr lang="en-GB" sz="2800" dirty="0">
                <a:latin typeface="VAGRundschriftDLig"/>
              </a:rPr>
              <a:t>For and Against arguments for the above statement.  </a:t>
            </a:r>
            <a:endParaRPr lang="en-GB" sz="2800">
              <a:latin typeface="VAGRundschriftDLig" panose="00000400000000000000" pitchFamily="50" charset="0"/>
            </a:endParaRPr>
          </a:p>
        </p:txBody>
      </p:sp>
      <p:pic>
        <p:nvPicPr>
          <p:cNvPr id="8" name="Picture 7" descr="Rabbit sitting close-up with a pink background">
            <a:extLst>
              <a:ext uri="{FF2B5EF4-FFF2-40B4-BE49-F238E27FC236}">
                <a16:creationId xmlns:a16="http://schemas.microsoft.com/office/drawing/2014/main" id="{53785908-9B06-025F-95CD-E0EBE1523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993" y="28726"/>
            <a:ext cx="3770309" cy="3400274"/>
          </a:xfrm>
          <a:prstGeom prst="rect">
            <a:avLst/>
          </a:prstGeom>
        </p:spPr>
      </p:pic>
      <p:sp>
        <p:nvSpPr>
          <p:cNvPr id="12" name="Rectangle 11">
            <a:extLst>
              <a:ext uri="{FF2B5EF4-FFF2-40B4-BE49-F238E27FC236}">
                <a16:creationId xmlns:a16="http://schemas.microsoft.com/office/drawing/2014/main" id="{10EBE509-4BC2-EA78-AF75-12F7F1C96879}"/>
              </a:ext>
            </a:extLst>
          </p:cNvPr>
          <p:cNvSpPr/>
          <p:nvPr/>
        </p:nvSpPr>
        <p:spPr>
          <a:xfrm>
            <a:off x="411172" y="908263"/>
            <a:ext cx="4553198" cy="206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3200" b="0" i="0" u="none" strike="noStrike" kern="1200" cap="none" spc="0" normalizeH="0" baseline="0" noProof="0" dirty="0">
                <a:ln>
                  <a:noFill/>
                </a:ln>
                <a:solidFill>
                  <a:schemeClr val="bg1"/>
                </a:solidFill>
                <a:effectLst/>
                <a:uLnTx/>
                <a:uFillTx/>
                <a:latin typeface="VAGRundschriftDLig"/>
              </a:rPr>
              <a:t>This house believes we need One Medicine, so humans and animals benefit</a:t>
            </a:r>
            <a:r>
              <a:rPr lang="en-GB" sz="3200" dirty="0">
                <a:solidFill>
                  <a:schemeClr val="bg1"/>
                </a:solidFill>
                <a:latin typeface="VAGRundschriftDLig"/>
              </a:rPr>
              <a:t> </a:t>
            </a:r>
            <a:r>
              <a:rPr kumimoji="0" lang="en-GB" sz="3200" b="0" i="0" u="none" strike="noStrike" kern="1200" cap="none" spc="0" normalizeH="0" baseline="0" noProof="0" dirty="0">
                <a:ln>
                  <a:noFill/>
                </a:ln>
                <a:solidFill>
                  <a:schemeClr val="bg1"/>
                </a:solidFill>
                <a:effectLst/>
                <a:uLnTx/>
                <a:uFillTx/>
                <a:latin typeface="VAGRundschriftDLig"/>
              </a:rPr>
              <a:t> equally</a:t>
            </a:r>
            <a:endParaRPr lang="en-GB" sz="3200" b="0" i="0" u="none" strike="noStrike" kern="1200" cap="none" spc="0" normalizeH="0" baseline="0" noProof="0" dirty="0">
              <a:ln>
                <a:noFill/>
              </a:ln>
              <a:solidFill>
                <a:schemeClr val="bg1"/>
              </a:solidFill>
              <a:effectLst/>
              <a:uLnTx/>
              <a:uFillTx/>
              <a:latin typeface="VAGRundschriftDLig"/>
            </a:endParaRPr>
          </a:p>
        </p:txBody>
      </p:sp>
      <p:pic>
        <p:nvPicPr>
          <p:cNvPr id="11" name="Picture 10" descr="Inquisitive puppy">
            <a:extLst>
              <a:ext uri="{FF2B5EF4-FFF2-40B4-BE49-F238E27FC236}">
                <a16:creationId xmlns:a16="http://schemas.microsoft.com/office/drawing/2014/main" id="{2B68A0D6-17F1-65DA-3C4C-64464F283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530" y="4067792"/>
            <a:ext cx="4124005" cy="2749337"/>
          </a:xfrm>
          <a:prstGeom prst="rect">
            <a:avLst/>
          </a:prstGeom>
        </p:spPr>
      </p:pic>
      <p:pic>
        <p:nvPicPr>
          <p:cNvPr id="10" name="Picture 9" descr="Portrait of kitten with black and white fur">
            <a:extLst>
              <a:ext uri="{FF2B5EF4-FFF2-40B4-BE49-F238E27FC236}">
                <a16:creationId xmlns:a16="http://schemas.microsoft.com/office/drawing/2014/main" id="{A7AB2480-C5A8-CFF6-E5E9-FB00A5105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277" y="2938068"/>
            <a:ext cx="3158186" cy="2079950"/>
          </a:xfrm>
          <a:prstGeom prst="rect">
            <a:avLst/>
          </a:prstGeom>
        </p:spPr>
      </p:pic>
    </p:spTree>
    <p:extLst>
      <p:ext uri="{BB962C8B-B14F-4D97-AF65-F5344CB8AC3E}">
        <p14:creationId xmlns:p14="http://schemas.microsoft.com/office/powerpoint/2010/main" val="53645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78F772-3C5A-1611-92E2-2B83E3335B13}"/>
              </a:ext>
            </a:extLst>
          </p:cNvPr>
          <p:cNvSpPr txBox="1"/>
          <p:nvPr/>
        </p:nvSpPr>
        <p:spPr>
          <a:xfrm>
            <a:off x="387276" y="279232"/>
            <a:ext cx="5222008" cy="132250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solidFill>
                  <a:srgbClr val="3786CD"/>
                </a:solidFill>
                <a:effectLst/>
                <a:uLnTx/>
                <a:uFillTx/>
                <a:latin typeface="VAGRundschriftD"/>
                <a:ea typeface="+mj-ea"/>
                <a:cs typeface="+mj-cs"/>
              </a:rPr>
              <a:t>Some useful vocabulary</a:t>
            </a:r>
          </a:p>
        </p:txBody>
      </p:sp>
      <p:sp>
        <p:nvSpPr>
          <p:cNvPr id="4" name="TextBox 3">
            <a:extLst>
              <a:ext uri="{FF2B5EF4-FFF2-40B4-BE49-F238E27FC236}">
                <a16:creationId xmlns:a16="http://schemas.microsoft.com/office/drawing/2014/main" id="{8D159617-4683-A82A-C8FE-D960C64A505F}"/>
              </a:ext>
            </a:extLst>
          </p:cNvPr>
          <p:cNvSpPr txBox="1"/>
          <p:nvPr/>
        </p:nvSpPr>
        <p:spPr>
          <a:xfrm>
            <a:off x="384990" y="2116384"/>
            <a:ext cx="3706090" cy="4327375"/>
          </a:xfrm>
          <a:prstGeom prst="rect">
            <a:avLst/>
          </a:prstGeom>
        </p:spPr>
        <p:txBody>
          <a:bodyPr vert="horz" lIns="91440" tIns="45720" rIns="91440" bIns="45720" rtlCol="0">
            <a:normAutofit/>
          </a:bodyPr>
          <a:lstStyle/>
          <a:p>
            <a:pPr>
              <a:lnSpc>
                <a:spcPct val="90000"/>
              </a:lnSpc>
              <a:spcAft>
                <a:spcPts val="375"/>
              </a:spcAft>
            </a:pPr>
            <a:r>
              <a:rPr lang="en-US" sz="2400" dirty="0">
                <a:effectLst/>
                <a:latin typeface="VAGRundschriftDLig" panose="00000400000000000000" pitchFamily="50" charset="0"/>
              </a:rPr>
              <a:t>fact, fallacy, alternative, hypothetical, support, objective, alternative, conclusion, evidence, persuade, suffering, opinion,  necessary, unnecessary, inconclusive, firstly, in addition, furthermore, on the other hand,  secondly,  in conclusion, on reflection, to sum up </a:t>
            </a:r>
          </a:p>
        </p:txBody>
      </p:sp>
      <p:pic>
        <p:nvPicPr>
          <p:cNvPr id="13" name="Picture 12" descr="A picture containing text, keyboard, indoor, electronics&#10;&#10;Description automatically generated">
            <a:extLst>
              <a:ext uri="{FF2B5EF4-FFF2-40B4-BE49-F238E27FC236}">
                <a16:creationId xmlns:a16="http://schemas.microsoft.com/office/drawing/2014/main" id="{669A42C7-7646-3469-3DE4-751D86E0A80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133" r="40959"/>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le 1">
            <a:extLst>
              <a:ext uri="{FF2B5EF4-FFF2-40B4-BE49-F238E27FC236}">
                <a16:creationId xmlns:a16="http://schemas.microsoft.com/office/drawing/2014/main" id="{59BA9F9B-95FD-47D0-AF23-0F714DBDCAD8}"/>
              </a:ext>
            </a:extLst>
          </p:cNvPr>
          <p:cNvSpPr txBox="1">
            <a:spLocks/>
          </p:cNvSpPr>
          <p:nvPr/>
        </p:nvSpPr>
        <p:spPr>
          <a:xfrm>
            <a:off x="3415299" y="548465"/>
            <a:ext cx="5098906" cy="6236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500" dirty="0">
              <a:latin typeface="VAGRundschriftD" panose="00000500000000000000" pitchFamily="50" charset="0"/>
            </a:endParaRPr>
          </a:p>
        </p:txBody>
      </p:sp>
      <p:sp>
        <p:nvSpPr>
          <p:cNvPr id="2" name="TextBox 1">
            <a:extLst>
              <a:ext uri="{FF2B5EF4-FFF2-40B4-BE49-F238E27FC236}">
                <a16:creationId xmlns:a16="http://schemas.microsoft.com/office/drawing/2014/main" id="{51A15EC5-584A-4820-B2DC-78EA6833803A}"/>
              </a:ext>
            </a:extLst>
          </p:cNvPr>
          <p:cNvSpPr txBox="1"/>
          <p:nvPr/>
        </p:nvSpPr>
        <p:spPr>
          <a:xfrm>
            <a:off x="3415300" y="1601734"/>
            <a:ext cx="5098904" cy="484202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13750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482601" y="643467"/>
            <a:ext cx="4089399" cy="4532772"/>
          </a:xfrm>
        </p:spPr>
        <p:txBody>
          <a:bodyPr>
            <a:normAutofit/>
          </a:bodyPr>
          <a:lstStyle/>
          <a:p>
            <a:pPr algn="l"/>
            <a:r>
              <a:rPr lang="en-GB" sz="2800" dirty="0">
                <a:solidFill>
                  <a:srgbClr val="3786CD"/>
                </a:solidFill>
                <a:latin typeface="VAGRundschriftD"/>
              </a:rPr>
              <a:t>Now you have created your arguments, in your pairs, you can start to </a:t>
            </a:r>
            <a:r>
              <a:rPr lang="en-GB" sz="2800">
                <a:solidFill>
                  <a:srgbClr val="3786CD"/>
                </a:solidFill>
                <a:latin typeface="VAGRundschriftD"/>
              </a:rPr>
              <a:t>debate!</a:t>
            </a:r>
            <a:br>
              <a:rPr lang="en-GB" sz="2800" dirty="0">
                <a:latin typeface="VAGRundschriftD" panose="00000500000000000000" pitchFamily="50" charset="0"/>
              </a:rPr>
            </a:br>
            <a:br>
              <a:rPr lang="en-GB" sz="2800" dirty="0">
                <a:latin typeface="VAGRundschriftD" panose="00000500000000000000" pitchFamily="50" charset="0"/>
              </a:rPr>
            </a:br>
            <a:r>
              <a:rPr lang="en-GB" sz="2800">
                <a:solidFill>
                  <a:srgbClr val="3786CD"/>
                </a:solidFill>
                <a:latin typeface="VAGRundschriftD"/>
              </a:rPr>
              <a:t>Even if you are both have </a:t>
            </a:r>
            <a:r>
              <a:rPr lang="en-GB" sz="2800" dirty="0">
                <a:solidFill>
                  <a:srgbClr val="3786CD"/>
                </a:solidFill>
                <a:latin typeface="VAGRundschriftD"/>
              </a:rPr>
              <a:t>the same viewpoint, see how you can discuss this topic using all your awesome points, sensibly and respectfully</a:t>
            </a:r>
            <a:endParaRPr lang="en-GB" sz="2800" dirty="0">
              <a:solidFill>
                <a:srgbClr val="3786CD"/>
              </a:solidFill>
              <a:latin typeface="VAGRundschriftD" panose="00000500000000000000" pitchFamily="50" charset="0"/>
            </a:endParaRPr>
          </a:p>
        </p:txBody>
      </p:sp>
      <p:sp>
        <p:nvSpPr>
          <p:cNvPr id="4" name="Subtitle 3"/>
          <p:cNvSpPr>
            <a:spLocks noGrp="1"/>
          </p:cNvSpPr>
          <p:nvPr>
            <p:ph type="subTitle" idx="1"/>
          </p:nvPr>
        </p:nvSpPr>
        <p:spPr>
          <a:xfrm>
            <a:off x="482600" y="5277684"/>
            <a:ext cx="3465438" cy="775494"/>
          </a:xfrm>
        </p:spPr>
        <p:txBody>
          <a:bodyPr lIns="68580" tIns="34290" rIns="68580" bIns="34290">
            <a:normAutofit/>
          </a:bodyPr>
          <a:lstStyle/>
          <a:p>
            <a:pPr algn="l"/>
            <a:endParaRPr lang="en-GB" dirty="0">
              <a:latin typeface="VAGRundschriftDLig"/>
            </a:endParaRPr>
          </a:p>
        </p:txBody>
      </p:sp>
      <p:pic>
        <p:nvPicPr>
          <p:cNvPr id="18" name="Picture 6">
            <a:extLst>
              <a:ext uri="{FF2B5EF4-FFF2-40B4-BE49-F238E27FC236}">
                <a16:creationId xmlns:a16="http://schemas.microsoft.com/office/drawing/2014/main" id="{D516354E-89E3-C61D-58A6-1AEA18F7642A}"/>
              </a:ext>
            </a:extLst>
          </p:cNvPr>
          <p:cNvPicPr>
            <a:picLocks noChangeAspect="1"/>
          </p:cNvPicPr>
          <p:nvPr/>
        </p:nvPicPr>
        <p:blipFill rotWithShape="1">
          <a:blip r:embed="rId3"/>
          <a:srcRect l="23839" r="23993"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itle 1">
            <a:extLst>
              <a:ext uri="{FF2B5EF4-FFF2-40B4-BE49-F238E27FC236}">
                <a16:creationId xmlns:a16="http://schemas.microsoft.com/office/drawing/2014/main" id="{1DCF2876-6201-F142-9299-95F60BEF805C}"/>
              </a:ext>
            </a:extLst>
          </p:cNvPr>
          <p:cNvSpPr txBox="1">
            <a:spLocks/>
          </p:cNvSpPr>
          <p:nvPr/>
        </p:nvSpPr>
        <p:spPr>
          <a:xfrm>
            <a:off x="2071562" y="3417226"/>
            <a:ext cx="4884421" cy="644738"/>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200" dirty="0">
              <a:solidFill>
                <a:schemeClr val="tx1">
                  <a:lumMod val="75000"/>
                  <a:lumOff val="25000"/>
                </a:schemeClr>
              </a:solidFill>
              <a:latin typeface="VAGRundschriftD" panose="00000500000000000000" pitchFamily="50" charset="0"/>
            </a:endParaRPr>
          </a:p>
        </p:txBody>
      </p:sp>
    </p:spTree>
    <p:extLst>
      <p:ext uri="{BB962C8B-B14F-4D97-AF65-F5344CB8AC3E}">
        <p14:creationId xmlns:p14="http://schemas.microsoft.com/office/powerpoint/2010/main" val="6559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432aec-f891-4fdc-a3fc-9a09cdaa484e">
      <Terms xmlns="http://schemas.microsoft.com/office/infopath/2007/PartnerControls"/>
    </lcf76f155ced4ddcb4097134ff3c332f>
    <TaxCatchAll xmlns="825ed524-e7b1-4e6a-813b-8b52874a4540" xsi:nil="true"/>
    <unfinished xmlns="43432aec-f891-4fdc-a3fc-9a09cdaa48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7" ma:contentTypeDescription="Create a new document." ma:contentTypeScope="" ma:versionID="a8567715db3e3d34cf0afd080452f269">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2fa7c94cc9cf2803b7f17f8bc6cf8693"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741E8-E623-4A1F-8481-0164C4742B1F}">
  <ds:schemaRefs>
    <ds:schemaRef ds:uri="http://schemas.microsoft.com/office/2006/metadata/properties"/>
    <ds:schemaRef ds:uri="http://schemas.microsoft.com/office/infopath/2007/PartnerControls"/>
    <ds:schemaRef ds:uri="43432aec-f891-4fdc-a3fc-9a09cdaa484e"/>
    <ds:schemaRef ds:uri="825ed524-e7b1-4e6a-813b-8b52874a4540"/>
  </ds:schemaRefs>
</ds:datastoreItem>
</file>

<file path=customXml/itemProps2.xml><?xml version="1.0" encoding="utf-8"?>
<ds:datastoreItem xmlns:ds="http://schemas.openxmlformats.org/officeDocument/2006/customXml" ds:itemID="{23C2D879-C13D-4345-B110-B69C660E812B}">
  <ds:schemaRefs>
    <ds:schemaRef ds:uri="http://schemas.microsoft.com/sharepoint/v3/contenttype/forms"/>
  </ds:schemaRefs>
</ds:datastoreItem>
</file>

<file path=customXml/itemProps3.xml><?xml version="1.0" encoding="utf-8"?>
<ds:datastoreItem xmlns:ds="http://schemas.openxmlformats.org/officeDocument/2006/customXml" ds:itemID="{087C8572-9568-42F6-9A05-D70440088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10257</TotalTime>
  <Words>297</Words>
  <Application>Microsoft Office PowerPoint</Application>
  <PresentationFormat>On-screen Show (4:3)</PresentationFormat>
  <Paragraphs>31</Paragraphs>
  <Slides>6</Slides>
  <Notes>6</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1_Office Theme</vt:lpstr>
      <vt:lpstr>1_Custom Design</vt:lpstr>
      <vt:lpstr>Custom Design</vt:lpstr>
      <vt:lpstr>Debating One Medicine</vt:lpstr>
      <vt:lpstr>I Disagree!</vt:lpstr>
      <vt:lpstr>PowerPoint Presentation</vt:lpstr>
      <vt:lpstr>PowerPoint Presentation</vt:lpstr>
      <vt:lpstr>PowerPoint Presentation</vt:lpstr>
      <vt:lpstr>Now you have created your arguments, in your pairs, you can start to debate!  Even if you are both have the same viewpoint, see how you can discuss this topic using all your awesome points, sensibly and respectfully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Anatomy</dc:title>
  <dc:creator>Rachel Jackson</dc:creator>
  <cp:lastModifiedBy>Rachel Jackson</cp:lastModifiedBy>
  <cp:revision>84</cp:revision>
  <dcterms:created xsi:type="dcterms:W3CDTF">2023-03-01T12:23:09Z</dcterms:created>
  <dcterms:modified xsi:type="dcterms:W3CDTF">2024-06-17T15:21:05Z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